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D3EC7-955E-430A-921B-1631CABE00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6979D1-63C4-41F0-A12E-7A26949F3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15C39D-F22D-4864-BB50-72317DEA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D0D8D5-C339-4AEF-AD67-CB8370380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2CF96C-CAC4-496F-AEB7-CD5A3158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1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A99E1-D6C1-4314-B3C2-897483E30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B068885-C70D-4954-BFF6-EB538F6A8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59EA41-1179-4A9E-AA5F-64C48C7D8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C6E5A1-3CDB-4F5D-9E96-605AD31D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AAB614-3DAB-4196-BC74-CBA4118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235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89F7D7-F711-4A56-B9F4-BE954A5D9F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CB8CD73-9638-4D71-817A-4044A7C07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17F2921-5D13-41A7-8F85-B7B3B00F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6F2BFB-4E0C-43EA-B684-B68D6A9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21BC5D-6700-47CA-9990-FF230067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505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5BF442-5D76-4EA6-8C4E-702C1112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7949244-1D60-4A43-9D15-CD0FE174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129159-EFFC-41F5-9030-D876FA59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D133F-5828-483E-8850-B7FB109A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FB3431-F096-459A-AB45-54C5D68D7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087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602AF-C99B-48B4-A953-279F84684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3A4377A-5038-4674-BE20-9A22E73B9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8CDA26-6CC5-49A9-813C-7138256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0A7C02-53BB-43A5-8991-B966700B4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D7EAD9-2B5D-4B2A-B42D-084B7DDC3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835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A4CB3-E2C6-41D8-8B35-1921559C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4D981F-1195-41A6-9FEB-D1DC13B421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85550BD-7E8E-4F55-8040-3FB9BE6F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B84DC53-E23D-493E-B0C4-DCBA0B2D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AD435D-6CC4-4B76-B3CD-8D14E394F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740547-AA32-456E-B4CC-F90C8B4E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78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8C308-20CD-4E59-9283-15CBF7804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0619D5F-868B-4C10-995A-BA7B2D83F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D9656BB-C872-408D-9994-3F3DBFB4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0FEBE87-2B2E-401F-A3D6-6D52AAF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810604A-35E9-4B57-9E77-99857F248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7A39722-0A19-40E6-9549-44A74FD5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8C07285-EFE8-485F-AB9C-2421D267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9D8AF4A-015C-41C3-B9B2-A8910F7B2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908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E4952F-F3CC-4F91-B7FD-1759DF3B1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1295034-C1C4-441C-8E15-1D9DE435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B3616A-5940-45B0-A581-26B1EF062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DFB2704-E1B6-43C0-9EB9-5CB6BCF4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216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1DA00CD-302A-49DF-9CB4-F97DCD887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EB3AEB-A86A-4A9D-A638-225176DD0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E2CBC2C-13D0-4A7D-90E5-6DFD1A69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24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896AA-840D-4D26-9973-26D4BB5B4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A3BA67-94AE-4E4A-951D-F0BFF0CEF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141F8CB-6997-4C3D-98CA-3C09AA9AE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7F0DB2B-E5F2-4D8A-822D-95877A2A8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2781437-99B3-4A75-BD6D-2B438D059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124AFD6-BF0B-4F48-A3D7-F9AC270C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223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CD7D7B-35B0-4DD6-868E-4D02F7E1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9538820-1F9F-4739-BA19-156BF91CE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57A2D7-481B-4271-99C8-0277E5E33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E38D1E-06CC-4198-9814-BB10F8D28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DE743AF-A686-42C4-A873-AC0BE3B5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72D657-2BAC-4ABA-97EB-3DBDE8E1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3078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284ED684-D4EB-426F-BAA0-0CE92900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859E777-9498-42C9-A7F6-673A3D8FC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2B01BEB-4785-4380-988B-E8C938373C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4FC1B-9395-4675-9043-3557AB23A1CB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AAF3B3-9E75-4751-85D2-DD66C7D96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228E2E-C46E-4694-8688-5E8CCE81B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21A8-3B49-477D-9C2B-391E53A1FAC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01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238952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CD61E6D1-3485-49A9-9691-53F7C61C4544}"/>
              </a:ext>
            </a:extLst>
          </p:cNvPr>
          <p:cNvSpPr/>
          <p:nvPr/>
        </p:nvSpPr>
        <p:spPr>
          <a:xfrm>
            <a:off x="436271" y="81513"/>
            <a:ext cx="8406333" cy="6342594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bg1"/>
            </a:solidFill>
          </a:ln>
          <a:effectLst>
            <a:glow>
              <a:schemeClr val="accent1">
                <a:alpha val="40000"/>
              </a:schemeClr>
            </a:glow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898"/>
            <a:ext cx="1738921" cy="1623289"/>
            <a:chOff x="0" y="-38100"/>
            <a:chExt cx="812800" cy="850901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96514"/>
            <a:ext cx="1738921" cy="1550601"/>
            <a:chOff x="0" y="0"/>
            <a:chExt cx="812800" cy="8128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0976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  <a:ln w="171450" cap="rnd">
              <a:solidFill>
                <a:srgbClr val="38B6FF"/>
              </a:solidFill>
              <a:prstDash val="solid"/>
              <a:round/>
            </a:ln>
          </p:spPr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4684" y="4495548"/>
            <a:ext cx="1366604" cy="1366604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01" y="2695237"/>
            <a:ext cx="1414797" cy="141479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2D0EC36-8E37-498A-8787-9C015E6E1F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841" y="911565"/>
            <a:ext cx="1231812" cy="123181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9029071-843C-4E34-A84F-C4D4ABF57C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4021374" y="824901"/>
            <a:ext cx="1353573" cy="136660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957" y="4454357"/>
            <a:ext cx="1602292" cy="16022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1054" y="2643824"/>
            <a:ext cx="1433307" cy="14333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355" y="699872"/>
            <a:ext cx="1513095" cy="151309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1048" y="2643430"/>
            <a:ext cx="1433701" cy="143370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6233" y="4562991"/>
            <a:ext cx="1024168" cy="136660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5329" y="818316"/>
            <a:ext cx="1024168" cy="136660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1AFCFC47-3F29-4C75-9E4A-2CD0F2459A77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" r="477"/>
          <a:stretch/>
        </p:blipFill>
        <p:spPr>
          <a:xfrm>
            <a:off x="6267376" y="4559748"/>
            <a:ext cx="1353573" cy="136660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4449" y="866247"/>
            <a:ext cx="1433307" cy="1433307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8591" y="2497905"/>
            <a:ext cx="1761595" cy="17615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1413" y="4646099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7675" y="2585479"/>
            <a:ext cx="1592752" cy="1592752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4020" y="773117"/>
            <a:ext cx="1366604" cy="136660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021" y="4475886"/>
            <a:ext cx="1534397" cy="153439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86D0EBB-570D-49B7-9CFD-F67B3225B51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1899" y="2772426"/>
            <a:ext cx="1231812" cy="123181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02142F8-5598-416A-9797-EFE368DFEE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734" y="5958572"/>
            <a:ext cx="795560" cy="79556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9AD08AF7-DB17-4B8F-A976-E68E171C18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3551" y="-2282"/>
            <a:ext cx="2955422" cy="2955422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94354" y="3322112"/>
            <a:ext cx="19621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</cp:revision>
  <dcterms:created xsi:type="dcterms:W3CDTF">2024-11-19T20:16:50Z</dcterms:created>
  <dcterms:modified xsi:type="dcterms:W3CDTF">2024-11-19T20:16:59Z</dcterms:modified>
</cp:coreProperties>
</file>