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>
        <p:scale>
          <a:sx n="50" d="100"/>
          <a:sy n="50" d="100"/>
        </p:scale>
        <p:origin x="226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10240" y="3255131"/>
            <a:ext cx="22383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31</cp:revision>
  <dcterms:created xsi:type="dcterms:W3CDTF">2024-04-13T10:22:45Z</dcterms:created>
  <dcterms:modified xsi:type="dcterms:W3CDTF">2024-11-30T10:49:30Z</dcterms:modified>
</cp:coreProperties>
</file>