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14" y="174352"/>
            <a:ext cx="2379482" cy="2379482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42" y="1983410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687" y="1956410"/>
            <a:ext cx="2653496" cy="265803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0337" y="4159009"/>
            <a:ext cx="2601509" cy="2605957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497" y="-8361"/>
            <a:ext cx="2714365" cy="271921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9407" y="1877012"/>
            <a:ext cx="2714365" cy="271921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7250" y="3964436"/>
            <a:ext cx="2714365" cy="2719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94" y="1597766"/>
            <a:ext cx="3077737" cy="32777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6E94DD-CA76-38BA-3F14-D871D64424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62"/>
            <a:ext cx="802735" cy="7292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утылка, Предметная фотография, посуда, шей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F97C2-F554-4B00-B8B6-325D3A4413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72" y="-158343"/>
            <a:ext cx="2323533" cy="2323533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32" y="-68748"/>
            <a:ext cx="2717577" cy="271757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80328" y="1956410"/>
            <a:ext cx="1838324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5 L 0.03034 0.09768 C 0.03242 0.10069 0.03437 0.10439 0.03672 0.10717 C 0.0375 0.1081 0.03867 0.1081 0.03958 0.10879 C 0.04049 0.10972 0.0414 0.11111 0.04232 0.11203 C 0.04388 0.12083 0.04219 0.11389 0.04596 0.12199 C 0.04674 0.12361 0.047 0.12569 0.04792 0.12685 C 0.04857 0.12801 0.04974 0.12801 0.05065 0.1287 C 0.05221 0.13703 0.05195 0.1375 0.05716 0.14676 C 0.05833 0.14884 0.05976 0.15092 0.06081 0.15324 C 0.06693 0.16689 0.06172 0.15995 0.06732 0.16643 C 0.06758 0.16805 0.06758 0.17014 0.06823 0.17129 C 0.06888 0.17268 0.07005 0.17245 0.07096 0.17314 C 0.07226 0.17407 0.07344 0.17523 0.07474 0.17639 C 0.07526 0.17916 0.07565 0.18194 0.07656 0.18449 C 0.07786 0.18819 0.08021 0.19051 0.08216 0.19282 C 0.08424 0.20463 0.08125 0.19027 0.08581 0.20277 C 0.08633 0.20416 0.08633 0.20601 0.08672 0.20764 C 0.08802 0.21226 0.08932 0.21389 0.0914 0.21759 C 0.09193 0.22014 0.09245 0.22314 0.09323 0.22569 C 0.09596 0.23495 0.09687 0.23541 0.10065 0.24213 C 0.10364 0.25833 0.0987 0.23541 0.1043 0.25046 C 0.10508 0.25231 0.10456 0.25509 0.10521 0.25694 C 0.10677 0.26088 0.10924 0.26319 0.11081 0.26689 C 0.11172 0.26898 0.11276 0.27106 0.11354 0.27338 C 0.11458 0.27615 0.1151 0.27939 0.1164 0.28171 C 0.11706 0.28287 0.11823 0.28287 0.11914 0.28333 C 0.11979 0.28541 0.12044 0.28773 0.12096 0.28981 C 0.12161 0.29259 0.122 0.2956 0.12279 0.29814 C 0.12357 0.3 0.12474 0.30115 0.12565 0.30301 C 0.12773 0.30764 0.12812 0.31226 0.13112 0.3162 C 0.13216 0.31759 0.13359 0.31736 0.13489 0.31782 C 0.13515 0.32014 0.13515 0.32245 0.13581 0.32453 C 0.13685 0.32777 0.13958 0.33055 0.1414 0.33264 C 0.1431 0.3375 0.14401 0.34051 0.14687 0.34421 C 0.14765 0.34514 0.1487 0.34537 0.14974 0.34583 C 0.15104 0.34953 0.15221 0.35324 0.1543 0.35578 C 0.15508 0.35671 0.15612 0.35671 0.15703 0.3574 C 0.15833 0.35902 0.1595 0.36088 0.16081 0.36226 C 0.16627 0.36828 0.16302 0.36319 0.16536 0.36736 L 0.1664 0.36736 " pathEditMode="relative" rAng="0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BF163D-21DD-4994-8FB0-A213F6576138}"/>
</file>

<file path=customXml/itemProps2.xml><?xml version="1.0" encoding="utf-8"?>
<ds:datastoreItem xmlns:ds="http://schemas.openxmlformats.org/officeDocument/2006/customXml" ds:itemID="{6D77FA3E-4808-4774-8594-1D272FD356E3}"/>
</file>

<file path=customXml/itemProps3.xml><?xml version="1.0" encoding="utf-8"?>
<ds:datastoreItem xmlns:ds="http://schemas.openxmlformats.org/officeDocument/2006/customXml" ds:itemID="{6422237D-C172-48E2-9600-07913CD27A5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16</cp:revision>
  <dcterms:created xsi:type="dcterms:W3CDTF">2024-04-10T11:41:00Z</dcterms:created>
  <dcterms:modified xsi:type="dcterms:W3CDTF">2025-02-19T13:09:17Z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