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8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400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9/19/24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491"/>
            <a:ext cx="12199153" cy="6882981"/>
          </a:xfrm>
          <a:prstGeom prst="rect">
            <a:avLst/>
          </a:prstGeom>
          <a:effectLst/>
        </p:spPr>
      </p:pic>
      <p:pic>
        <p:nvPicPr>
          <p:cNvPr id="1026" name="Picture 2" descr="Сено рисунок для детей - 53 фото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400" r="94400">
                        <a14:foregroundMark x1="9100" y1="64907" x2="9600" y2="67685"/>
                        <a14:foregroundMark x1="5400" y1="68148" x2="5400" y2="68148"/>
                        <a14:foregroundMark x1="91000" y1="64907" x2="94400" y2="6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1" y="2141537"/>
            <a:ext cx="402901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2"/>
          <p:cNvGrpSpPr/>
          <p:nvPr/>
        </p:nvGrpSpPr>
        <p:grpSpPr>
          <a:xfrm>
            <a:off x="7604426" y="806061"/>
            <a:ext cx="3793705" cy="4900115"/>
            <a:chOff x="4199631" y="857819"/>
            <a:chExt cx="3793705" cy="4900115"/>
          </a:xfrm>
        </p:grpSpPr>
        <p:grpSp>
          <p:nvGrpSpPr>
            <p:cNvPr id="7" name="Группа 141"/>
            <p:cNvGrpSpPr/>
            <p:nvPr/>
          </p:nvGrpSpPr>
          <p:grpSpPr>
            <a:xfrm>
              <a:off x="4199631" y="857819"/>
              <a:ext cx="3793705" cy="4900115"/>
              <a:chOff x="4274786" y="1144357"/>
              <a:chExt cx="3781590" cy="4764589"/>
            </a:xfrm>
          </p:grpSpPr>
          <p:grpSp>
            <p:nvGrpSpPr>
              <p:cNvPr id="9" name="Группа 148"/>
              <p:cNvGrpSpPr/>
              <p:nvPr/>
            </p:nvGrpSpPr>
            <p:grpSpPr>
              <a:xfrm>
                <a:off x="4274786" y="1144357"/>
                <a:ext cx="3781590" cy="4764589"/>
                <a:chOff x="4274786" y="1144357"/>
                <a:chExt cx="3781590" cy="4764589"/>
              </a:xfrm>
            </p:grpSpPr>
            <p:pic>
              <p:nvPicPr>
                <p:cNvPr id="13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74786" y="1144357"/>
                  <a:ext cx="3781590" cy="47645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5566226" y="3430223"/>
                  <a:ext cx="1195907" cy="368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" name="Picture 4" descr="https://stickers-muraux-enfant.fr/11162/stickers-muraux-enfant-animaux-vache-1524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ackgroundRemoval t="0" b="100000" l="0" r="100000">
                              <a14:foregroundMark x1="25994" y1="2368" x2="23722" y2="13754"/>
                              <a14:foregroundMark x1="75213" y1="5806" x2="79972" y2="18377"/>
                              <a14:foregroundMark x1="89560" y1="93179" x2="72088" y2="78129"/>
                              <a14:foregroundMark x1="58949" y1="91037" x2="90412" y2="94645"/>
                              <a14:foregroundMark x1="5540" y1="92165" x2="31179" y2="92672"/>
                              <a14:foregroundMark x1="31179" y1="92672" x2="18466" y2="78636"/>
                              <a14:foregroundMark x1="14773" y1="54791" x2="10582" y2="61218"/>
                              <a14:foregroundMark x1="10582" y1="61218" x2="10369" y2="62063"/>
                              <a14:foregroundMark x1="29972" y1="62570" x2="28054" y2="72661"/>
                              <a14:foregroundMark x1="25781" y1="33596" x2="71236" y2="30496"/>
                              <a14:foregroundMark x1="70384" y1="28974" x2="65838" y2="38557"/>
                              <a14:foregroundMark x1="64134" y1="27678" x2="73935" y2="31454"/>
                              <a14:foregroundMark x1="30824" y1="29481" x2="34943" y2="26832"/>
                              <a14:foregroundMark x1="34943" y1="26832" x2="35795" y2="34780"/>
                              <a14:foregroundMark x1="35795" y1="34780" x2="26847" y2="37768"/>
                              <a14:foregroundMark x1="26847" y1="37768" x2="30824" y2="12909"/>
                              <a14:foregroundMark x1="63281" y1="14431" x2="81676" y2="35908"/>
                              <a14:foregroundMark x1="73935" y1="62063" x2="74361" y2="77283"/>
                              <a14:foregroundMark x1="8807" y1="55862" x2="7599" y2="59357"/>
                              <a14:foregroundMark x1="7599" y1="59357" x2="7599" y2="59357"/>
                              <a14:foregroundMark x1="7102" y1="60034" x2="7102" y2="61105"/>
                              <a14:foregroundMark x1="7102" y1="61105" x2="8949" y2="65445"/>
                              <a14:foregroundMark x1="8949" y1="65445" x2="12713" y2="67080"/>
                              <a14:foregroundMark x1="81463" y1="51804" x2="80256" y2="51015"/>
                              <a14:foregroundMark x1="80611" y1="9470" x2="87216" y2="9583"/>
                              <a14:foregroundMark x1="87216" y1="9583" x2="91690" y2="10710"/>
                              <a14:foregroundMark x1="92756" y1="11725" x2="91406" y2="16911"/>
                              <a14:foregroundMark x1="91406" y1="16911" x2="93182" y2="15953"/>
                              <a14:foregroundMark x1="93182" y1="15953" x2="93466" y2="15445"/>
                              <a14:foregroundMark x1="74077" y1="4340" x2="74077" y2="4340"/>
                              <a14:foregroundMark x1="25142" y1="4735" x2="30043" y2="11556"/>
                              <a14:foregroundMark x1="5753" y1="11781" x2="7741" y2="10823"/>
                              <a14:foregroundMark x1="7741" y1="10823" x2="8523" y2="9752"/>
                              <a14:foregroundMark x1="9162" y1="9696" x2="12429" y2="9301"/>
                              <a14:foregroundMark x1="12429" y1="9301" x2="20810" y2="10316"/>
                              <a14:foregroundMark x1="20810" y1="10316" x2="26491" y2="11556"/>
                              <a14:foregroundMark x1="17756" y1="9245" x2="20313" y2="10316"/>
                              <a14:foregroundMark x1="91690" y1="11330" x2="93963" y2="12570"/>
                              <a14:foregroundMark x1="93963" y1="12570" x2="94673" y2="13923"/>
                              <a14:foregroundMark x1="94673" y1="13923" x2="90767" y2="16742"/>
                              <a14:foregroundMark x1="90767" y1="16742" x2="76847" y2="20744"/>
                              <a14:foregroundMark x1="81179" y1="20575" x2="83523" y2="20180"/>
                              <a14:foregroundMark x1="19318" y1="27508" x2="19034" y2="28749"/>
                              <a14:foregroundMark x1="19034" y1="28749" x2="17543" y2="33202"/>
                              <a14:foregroundMark x1="17543" y1="33258" x2="47940" y2="47858"/>
                              <a14:foregroundMark x1="17330" y1="49380" x2="19460" y2="51127"/>
                              <a14:foregroundMark x1="19460" y1="51127" x2="23438" y2="54171"/>
                              <a14:foregroundMark x1="23438" y1="54171" x2="24929" y2="55468"/>
                              <a14:foregroundMark x1="24929" y1="55468" x2="28906" y2="56539"/>
                              <a14:foregroundMark x1="28906" y1="56539" x2="43750" y2="57497"/>
                              <a14:foregroundMark x1="73722" y1="55919" x2="76136" y2="54961"/>
                              <a14:foregroundMark x1="76136" y1="54961" x2="78480" y2="53720"/>
                              <a14:foregroundMark x1="78480" y1="53720" x2="81392" y2="50958"/>
                              <a14:foregroundMark x1="81392" y1="50958" x2="82955" y2="49267"/>
                              <a14:foregroundMark x1="47940" y1="4566" x2="52202" y2="4622"/>
                              <a14:foregroundMark x1="8665" y1="70068" x2="8665" y2="70068"/>
                              <a14:foregroundMark x1="8665" y1="70011" x2="85298" y2="70237"/>
                              <a14:foregroundMark x1="33594" y1="97238" x2="42401" y2="90135"/>
                              <a14:foregroundMark x1="35938" y1="96900" x2="36861" y2="97238"/>
                              <a14:foregroundMark x1="36861" y1="97238" x2="38494" y2="97125"/>
                              <a14:foregroundMark x1="46094" y1="92728" x2="49858" y2="94025"/>
                              <a14:foregroundMark x1="85866" y1="68320" x2="92543" y2="70970"/>
                              <a14:foregroundMark x1="92543" y1="70970" x2="90341" y2="69222"/>
                              <a14:foregroundMark x1="90341" y1="69222" x2="95241" y2="7547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074" t="44077" r="37418" b="49056"/>
                <a:stretch>
                  <a:fillRect/>
                </a:stretch>
              </p:blipFill>
              <p:spPr bwMode="auto">
                <a:xfrm>
                  <a:off x="6007371" y="3623441"/>
                  <a:ext cx="303102" cy="3583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10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6066249" y="357099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873269" y="3520264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4" descr="https://stickers-muraux-enfant.fr/11162/stickers-muraux-enfant-animaux-vache-15245.jp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25994" y1="2368" x2="23722" y2="13754"/>
                            <a14:foregroundMark x1="75213" y1="5806" x2="79972" y2="18377"/>
                            <a14:foregroundMark x1="89560" y1="93179" x2="72088" y2="78129"/>
                            <a14:foregroundMark x1="58949" y1="91037" x2="90412" y2="94645"/>
                            <a14:foregroundMark x1="5540" y1="92165" x2="31179" y2="92672"/>
                            <a14:foregroundMark x1="31179" y1="92672" x2="18466" y2="78636"/>
                            <a14:foregroundMark x1="14773" y1="54791" x2="10582" y2="61218"/>
                            <a14:foregroundMark x1="10582" y1="61218" x2="10369" y2="62063"/>
                            <a14:foregroundMark x1="29972" y1="62570" x2="28054" y2="72661"/>
                            <a14:foregroundMark x1="25781" y1="33596" x2="71236" y2="30496"/>
                            <a14:foregroundMark x1="70384" y1="28974" x2="65838" y2="38557"/>
                            <a14:foregroundMark x1="64134" y1="27678" x2="73935" y2="31454"/>
                            <a14:foregroundMark x1="30824" y1="29481" x2="34943" y2="26832"/>
                            <a14:foregroundMark x1="34943" y1="26832" x2="35795" y2="34780"/>
                            <a14:foregroundMark x1="35795" y1="34780" x2="26847" y2="37768"/>
                            <a14:foregroundMark x1="26847" y1="37768" x2="30824" y2="12909"/>
                            <a14:foregroundMark x1="63281" y1="14431" x2="81676" y2="35908"/>
                            <a14:foregroundMark x1="73935" y1="62063" x2="74361" y2="77283"/>
                            <a14:foregroundMark x1="8807" y1="55862" x2="7599" y2="59357"/>
                            <a14:foregroundMark x1="7599" y1="59357" x2="7599" y2="59357"/>
                            <a14:foregroundMark x1="7102" y1="60034" x2="7102" y2="61105"/>
                            <a14:foregroundMark x1="7102" y1="61105" x2="8949" y2="65445"/>
                            <a14:foregroundMark x1="8949" y1="65445" x2="12713" y2="67080"/>
                            <a14:foregroundMark x1="81463" y1="51804" x2="80256" y2="51015"/>
                            <a14:foregroundMark x1="80611" y1="9470" x2="87216" y2="9583"/>
                            <a14:foregroundMark x1="87216" y1="9583" x2="91690" y2="10710"/>
                            <a14:foregroundMark x1="92756" y1="11725" x2="91406" y2="16911"/>
                            <a14:foregroundMark x1="91406" y1="16911" x2="93182" y2="15953"/>
                            <a14:foregroundMark x1="93182" y1="15953" x2="93466" y2="15445"/>
                            <a14:foregroundMark x1="74077" y1="4340" x2="74077" y2="4340"/>
                            <a14:foregroundMark x1="25142" y1="4735" x2="30043" y2="11556"/>
                            <a14:foregroundMark x1="5753" y1="11781" x2="7741" y2="10823"/>
                            <a14:foregroundMark x1="7741" y1="10823" x2="8523" y2="9752"/>
                            <a14:foregroundMark x1="9162" y1="9696" x2="12429" y2="9301"/>
                            <a14:foregroundMark x1="12429" y1="9301" x2="20810" y2="10316"/>
                            <a14:foregroundMark x1="20810" y1="10316" x2="26491" y2="11556"/>
                            <a14:foregroundMark x1="17756" y1="9245" x2="20313" y2="10316"/>
                            <a14:foregroundMark x1="91690" y1="11330" x2="93963" y2="12570"/>
                            <a14:foregroundMark x1="93963" y1="12570" x2="94673" y2="13923"/>
                            <a14:foregroundMark x1="94673" y1="13923" x2="90767" y2="16742"/>
                            <a14:foregroundMark x1="90767" y1="16742" x2="76847" y2="20744"/>
                            <a14:foregroundMark x1="81179" y1="20575" x2="83523" y2="20180"/>
                            <a14:foregroundMark x1="19318" y1="27508" x2="19034" y2="28749"/>
                            <a14:foregroundMark x1="19034" y1="28749" x2="17543" y2="33202"/>
                            <a14:foregroundMark x1="17543" y1="33258" x2="47940" y2="47858"/>
                            <a14:foregroundMark x1="17330" y1="49380" x2="19460" y2="51127"/>
                            <a14:foregroundMark x1="19460" y1="51127" x2="23438" y2="54171"/>
                            <a14:foregroundMark x1="23438" y1="54171" x2="24929" y2="55468"/>
                            <a14:foregroundMark x1="24929" y1="55468" x2="28906" y2="56539"/>
                            <a14:foregroundMark x1="28906" y1="56539" x2="43750" y2="57497"/>
                            <a14:foregroundMark x1="73722" y1="55919" x2="76136" y2="54961"/>
                            <a14:foregroundMark x1="76136" y1="54961" x2="78480" y2="53720"/>
                            <a14:foregroundMark x1="78480" y1="53720" x2="81392" y2="50958"/>
                            <a14:foregroundMark x1="81392" y1="50958" x2="82955" y2="49267"/>
                            <a14:foregroundMark x1="47940" y1="4566" x2="52202" y2="4622"/>
                            <a14:foregroundMark x1="8665" y1="70068" x2="8665" y2="70068"/>
                            <a14:foregroundMark x1="8665" y1="70011" x2="85298" y2="70237"/>
                            <a14:foregroundMark x1="33594" y1="97238" x2="42401" y2="90135"/>
                            <a14:foregroundMark x1="35938" y1="96900" x2="36861" y2="97238"/>
                            <a14:foregroundMark x1="36861" y1="97238" x2="38494" y2="97125"/>
                            <a14:foregroundMark x1="46094" y1="92728" x2="49858" y2="94025"/>
                            <a14:foregroundMark x1="85866" y1="68320" x2="92543" y2="70970"/>
                            <a14:foregroundMark x1="92543" y1="70970" x2="90341" y2="69222"/>
                            <a14:foregroundMark x1="90341" y1="69222" x2="95241" y2="7547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74" t="44077" r="37418" b="49056"/>
              <a:stretch>
                <a:fillRect/>
              </a:stretch>
            </p:blipFill>
            <p:spPr bwMode="auto">
              <a:xfrm>
                <a:off x="5969759" y="3610305"/>
                <a:ext cx="408187" cy="436825"/>
              </a:xfrm>
              <a:prstGeom prst="ellipse">
                <a:avLst/>
              </a:prstGeom>
              <a:ln>
                <a:noFill/>
              </a:ln>
              <a:effectLst>
                <a:softEdge rad="3175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4" descr="https://www.netclipart.com/pp/m/223-2239139_the-smiling-homeschooler-circle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184" b="90816" l="4783" r="95435">
                          <a14:foregroundMark x1="8370" y1="49745" x2="8370" y2="49745"/>
                          <a14:foregroundMark x1="90217" y1="13010" x2="90217" y2="130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921751" y="3317058"/>
              <a:ext cx="337127" cy="1797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50930" y="3698799"/>
            <a:ext cx="2113472" cy="205730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98594" y="3791401"/>
            <a:ext cx="2113472" cy="205730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514712" y="3698799"/>
            <a:ext cx="2113472" cy="20573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1416" b="95238" l="42090" r="56738">
                        <a14:foregroundMark x1="42090" y1="77534" x2="42480" y2="80952"/>
                        <a14:foregroundMark x1="56738" y1="76068" x2="56738" y2="78388"/>
                      </a14:backgroundRemoval>
                    </a14:imgEffect>
                  </a14:imgLayer>
                </a14:imgProps>
              </a:ext>
            </a:extLst>
          </a:blip>
          <a:srcRect l="40755" t="57434" r="41910" b="370"/>
          <a:stretch>
            <a:fillRect/>
          </a:stretch>
        </p:blipFill>
        <p:spPr>
          <a:xfrm>
            <a:off x="620843" y="3835153"/>
            <a:ext cx="2113472" cy="20573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3577" y="6663069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61690" y="1929130"/>
            <a:ext cx="282892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13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63112 0.05324 " pathEditMode="relative" rAng="0" ptsTypes="AA">
                                      <p:cBhvr>
                                        <p:cTn id="34" dur="27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9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63112 0.05324 " pathEditMode="relative" rAng="0" ptsTypes="AA">
                                      <p:cBhvr>
                                        <p:cTn id="55" dur="27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1 -0.213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.63112 0.05324 " pathEditMode="relative" rAng="0" ptsTypes="AA">
                                      <p:cBhvr>
                                        <p:cTn id="76" dur="2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49" y="2662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9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112 0.05324 L 0.62982 -0.2138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133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Лия Добровольская</cp:lastModifiedBy>
  <cp:revision>6</cp:revision>
  <dcterms:created xsi:type="dcterms:W3CDTF">2024-04-11T09:55:00Z</dcterms:created>
  <dcterms:modified xsi:type="dcterms:W3CDTF">2024-09-19T14:15:14Z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D3DF53BFB59E43C6BAD9E9A301E14FED_12</vt:lpwstr>
  </property>
  <property fmtid="{D5CDD505-2E9C-101B-9397-08002B2CF9AE}" pid="3" name="KSOProductBuildVer">
    <vt:lpwstr>1033-12.2.0.17119</vt:lpwstr>
  </property>
</Properties>
</file>