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D5AD-EA4A-4453-BFC9-CBB5BEF82BB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A9D0-ED9E-45D5-85D0-27698CFD41B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D5AD-EA4A-4453-BFC9-CBB5BEF82BB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A9D0-ED9E-45D5-85D0-27698CFD41B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D5AD-EA4A-4453-BFC9-CBB5BEF82BB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A9D0-ED9E-45D5-85D0-27698CFD41B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D5AD-EA4A-4453-BFC9-CBB5BEF82BB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A9D0-ED9E-45D5-85D0-27698CFD41B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D5AD-EA4A-4453-BFC9-CBB5BEF82BB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A9D0-ED9E-45D5-85D0-27698CFD41B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D5AD-EA4A-4453-BFC9-CBB5BEF82BB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A9D0-ED9E-45D5-85D0-27698CFD41B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D5AD-EA4A-4453-BFC9-CBB5BEF82BBA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A9D0-ED9E-45D5-85D0-27698CFD41B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D5AD-EA4A-4453-BFC9-CBB5BEF82BBA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A9D0-ED9E-45D5-85D0-27698CFD41B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D5AD-EA4A-4453-BFC9-CBB5BEF82BBA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A9D0-ED9E-45D5-85D0-27698CFD41B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D5AD-EA4A-4453-BFC9-CBB5BEF82BB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A9D0-ED9E-45D5-85D0-27698CFD41B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D5AD-EA4A-4453-BFC9-CBB5BEF82BB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A9D0-ED9E-45D5-85D0-27698CFD41B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2D5AD-EA4A-4453-BFC9-CBB5BEF82BB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3A9D0-ED9E-45D5-85D0-27698CFD41B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openxmlformats.org/officeDocument/2006/relationships/tags" Target="../tags/tag1.xml"/><Relationship Id="rId15" Type="http://schemas.openxmlformats.org/officeDocument/2006/relationships/image" Target="../media/image14.png"/><Relationship Id="rId16" Type="http://schemas.openxmlformats.org/officeDocument/2006/relationships/slideLayout" Target="../slideLayouts/slideLayout7.xml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" y="0"/>
            <a:ext cx="12276197" cy="6857999"/>
          </a:xfrm>
          <a:prstGeom prst="rect">
            <a:avLst/>
          </a:prstGeom>
        </p:spPr>
      </p:pic>
      <p:sp>
        <p:nvSpPr>
          <p:cNvPr id="4" name="Прямоугольник: скругленные углы 6"/>
          <p:cNvSpPr/>
          <p:nvPr/>
        </p:nvSpPr>
        <p:spPr>
          <a:xfrm>
            <a:off x="149472" y="1445231"/>
            <a:ext cx="6198343" cy="3805195"/>
          </a:xfrm>
          <a:prstGeom prst="roundRect">
            <a:avLst/>
          </a:prstGeom>
          <a:solidFill>
            <a:schemeClr val="accent2">
              <a:lumMod val="50000"/>
              <a:alpha val="45098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79" b="95211" l="9268" r="89268">
                        <a14:foregroundMark x1="26829" y1="12069" x2="52195" y2="9579"/>
                        <a14:foregroundMark x1="52195" y1="9579" x2="79024" y2="13602"/>
                        <a14:foregroundMark x1="79024" y1="13602" x2="79024" y2="13602"/>
                        <a14:foregroundMark x1="22439" y1="17816" x2="21463" y2="33908"/>
                        <a14:foregroundMark x1="26341" y1="30843" x2="25366" y2="38506"/>
                        <a14:foregroundMark x1="73659" y1="77778" x2="72683" y2="88697"/>
                        <a14:foregroundMark x1="72683" y1="88697" x2="43902" y2="89655"/>
                        <a14:foregroundMark x1="43902" y1="89655" x2="33171" y2="76245"/>
                        <a14:foregroundMark x1="46341" y1="95211" x2="45366" y2="842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01995" y="1347515"/>
            <a:ext cx="1952625" cy="49720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94" y="2882079"/>
            <a:ext cx="2230080" cy="1213092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1" name="Группа 20"/>
          <p:cNvGrpSpPr/>
          <p:nvPr/>
        </p:nvGrpSpPr>
        <p:grpSpPr>
          <a:xfrm>
            <a:off x="3230552" y="2599576"/>
            <a:ext cx="2825241" cy="1678489"/>
            <a:chOff x="3230552" y="2599576"/>
            <a:chExt cx="2825241" cy="1678489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8465" y="2599576"/>
              <a:ext cx="1634377" cy="889049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0552" y="3389016"/>
              <a:ext cx="1634377" cy="889049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1416" y="3027708"/>
              <a:ext cx="1634377" cy="889049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2558">
            <a:off x="149138" y="2782975"/>
            <a:ext cx="2394419" cy="1411297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6" name="Группа 25"/>
          <p:cNvGrpSpPr/>
          <p:nvPr/>
        </p:nvGrpSpPr>
        <p:grpSpPr>
          <a:xfrm>
            <a:off x="3097545" y="2778650"/>
            <a:ext cx="2739613" cy="1504726"/>
            <a:chOff x="3140766" y="4559847"/>
            <a:chExt cx="2739613" cy="1504726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2558">
              <a:off x="3140766" y="4559847"/>
              <a:ext cx="1350937" cy="796257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2558">
              <a:off x="4529442" y="4579939"/>
              <a:ext cx="1350937" cy="796257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2558">
              <a:off x="4056860" y="5268316"/>
              <a:ext cx="1350937" cy="796257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34" y="2417982"/>
            <a:ext cx="1978353" cy="1978353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30" name="Группа 29"/>
          <p:cNvGrpSpPr/>
          <p:nvPr/>
        </p:nvGrpSpPr>
        <p:grpSpPr>
          <a:xfrm>
            <a:off x="3150933" y="2587517"/>
            <a:ext cx="2760322" cy="1997733"/>
            <a:chOff x="3209623" y="4145031"/>
            <a:chExt cx="2760322" cy="1997733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9623" y="4149576"/>
              <a:ext cx="1168572" cy="1168572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1373" y="4145031"/>
              <a:ext cx="1168572" cy="1168572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5498" y="4974192"/>
              <a:ext cx="1168572" cy="1168572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8239">
            <a:off x="502249" y="2514450"/>
            <a:ext cx="1645594" cy="1645594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34" name="Группа 33"/>
          <p:cNvGrpSpPr/>
          <p:nvPr/>
        </p:nvGrpSpPr>
        <p:grpSpPr>
          <a:xfrm>
            <a:off x="3411758" y="2330909"/>
            <a:ext cx="2283509" cy="2143877"/>
            <a:chOff x="3092656" y="4099516"/>
            <a:chExt cx="2283509" cy="2143877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68239">
              <a:off x="3092656" y="4099516"/>
              <a:ext cx="1083893" cy="1083893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68239">
              <a:off x="4292272" y="4135161"/>
              <a:ext cx="1083893" cy="1083893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68239">
              <a:off x="3563908" y="5159500"/>
              <a:ext cx="1083893" cy="1083893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6" r="26694"/>
          <a:stretch>
            <a:fillRect/>
          </a:stretch>
        </p:blipFill>
        <p:spPr>
          <a:xfrm>
            <a:off x="662806" y="2472143"/>
            <a:ext cx="1285252" cy="1772878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38" name="Группа 37"/>
          <p:cNvGrpSpPr/>
          <p:nvPr/>
        </p:nvGrpSpPr>
        <p:grpSpPr>
          <a:xfrm>
            <a:off x="3369727" y="2187632"/>
            <a:ext cx="2198502" cy="2496077"/>
            <a:chOff x="3324034" y="3753152"/>
            <a:chExt cx="2198502" cy="2496077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76" r="26694"/>
            <a:stretch>
              <a:fillRect/>
            </a:stretch>
          </p:blipFill>
          <p:spPr>
            <a:xfrm>
              <a:off x="3324034" y="3780824"/>
              <a:ext cx="1028381" cy="1418549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76" r="26694"/>
            <a:stretch>
              <a:fillRect/>
            </a:stretch>
          </p:blipFill>
          <p:spPr>
            <a:xfrm>
              <a:off x="4494155" y="3753152"/>
              <a:ext cx="1028381" cy="1418549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76" r="26694"/>
            <a:stretch>
              <a:fillRect/>
            </a:stretch>
          </p:blipFill>
          <p:spPr>
            <a:xfrm>
              <a:off x="3927182" y="4830680"/>
              <a:ext cx="1028381" cy="1418549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24" y="2107874"/>
            <a:ext cx="2085243" cy="2268657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42" name="Группа 41"/>
          <p:cNvGrpSpPr/>
          <p:nvPr/>
        </p:nvGrpSpPr>
        <p:grpSpPr>
          <a:xfrm>
            <a:off x="3424805" y="2095160"/>
            <a:ext cx="2229120" cy="2643035"/>
            <a:chOff x="2732708" y="3895574"/>
            <a:chExt cx="2229120" cy="2643035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2708" y="3903409"/>
              <a:ext cx="1267186" cy="1378646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4642" y="3895574"/>
              <a:ext cx="1267186" cy="1378646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0552" y="5159963"/>
              <a:ext cx="1267186" cy="1378646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grpSp>
        <p:nvGrpSpPr>
          <p:cNvPr id="45" name="Группа 44"/>
          <p:cNvGrpSpPr/>
          <p:nvPr/>
        </p:nvGrpSpPr>
        <p:grpSpPr>
          <a:xfrm>
            <a:off x="6793296" y="1347515"/>
            <a:ext cx="1952625" cy="4972050"/>
            <a:chOff x="6793296" y="1347515"/>
            <a:chExt cx="1952625" cy="4972050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579" b="95211" l="9268" r="89268">
                          <a14:foregroundMark x1="26829" y1="12069" x2="52195" y2="9579"/>
                          <a14:foregroundMark x1="52195" y1="9579" x2="79024" y2="13602"/>
                          <a14:foregroundMark x1="79024" y1="13602" x2="79024" y2="13602"/>
                          <a14:foregroundMark x1="22439" y1="17816" x2="21463" y2="33908"/>
                          <a14:foregroundMark x1="26341" y1="30843" x2="25366" y2="38506"/>
                          <a14:foregroundMark x1="73659" y1="77778" x2="72683" y2="88697"/>
                          <a14:foregroundMark x1="72683" y1="88697" x2="43902" y2="89655"/>
                          <a14:foregroundMark x1="43902" y1="89655" x2="33171" y2="76245"/>
                          <a14:foregroundMark x1="46341" y1="95211" x2="45366" y2="84291"/>
                        </a14:backgroundRemoval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793296" y="1347515"/>
              <a:ext cx="1952625" cy="4972050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11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7297" b="95946" l="10000" r="90000">
                          <a14:foregroundMark x1="33333" y1="86757" x2="30000" y2="95405"/>
                          <a14:foregroundMark x1="55833" y1="96216" x2="59167" y2="93784"/>
                          <a14:foregroundMark x1="52500" y1="7297" x2="44167" y2="1297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100257" y="1634323"/>
              <a:ext cx="1493910" cy="4606222"/>
            </a:xfrm>
            <a:prstGeom prst="rect">
              <a:avLst/>
            </a:prstGeom>
            <a:effectLst>
              <a:glow rad="101600">
                <a:schemeClr val="tx1">
                  <a:alpha val="60000"/>
                </a:schemeClr>
              </a:glow>
            </a:effectLst>
          </p:spPr>
        </p:pic>
      </p:grp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894" y="-78658"/>
            <a:ext cx="861848" cy="80624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99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94090" y="3108960"/>
            <a:ext cx="3609975" cy="3609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yanag</cp:lastModifiedBy>
  <cp:revision>8</cp:revision>
  <dcterms:created xsi:type="dcterms:W3CDTF">2024-04-11T17:46:00Z</dcterms:created>
  <dcterms:modified xsi:type="dcterms:W3CDTF">2024-06-10T10:53:18Z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AD05745AB16A4FDAB86E64851493E40E_12</vt:lpwstr>
  </property>
  <property fmtid="{D5CDD505-2E9C-101B-9397-08002B2CF9AE}" pid="3" name="KSOProductBuildVer">
    <vt:lpwstr>1033-12.2.0.17119</vt:lpwstr>
  </property>
</Properties>
</file>