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microsoft.com/office/2007/relationships/hdphoto" Target="../media/hdphoto3.wdp"/><Relationship Id="rId35" Type="http://schemas.openxmlformats.org/officeDocument/2006/relationships/image" Target="../media/image31.png"/><Relationship Id="rId36" Type="http://schemas.microsoft.com/office/2007/relationships/hdphoto" Target="../media/hdphoto4.wdp"/><Relationship Id="rId37" Type="http://schemas.openxmlformats.org/officeDocument/2006/relationships/image" Target="../media/image32.png"/><Relationship Id="rId3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5" y="250920"/>
            <a:ext cx="1663245" cy="15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18" y="2208882"/>
            <a:ext cx="1699960" cy="16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5F74012-F23E-A5E7-EFEB-58DC564CA16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34975"/>
            <a:ext cx="1333568" cy="133356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EDC22E9D-8D40-ADFD-D7C3-CF81EE5C53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8" y="2399066"/>
            <a:ext cx="1313033" cy="14026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09FBCD-BCCC-0E52-892E-EFC7FC13E8A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28500"/>
            <a:ext cx="1333568" cy="13335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D56BDD45-DDBD-3059-BEAE-EC7E2D3021E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7" y="2399066"/>
            <a:ext cx="1313033" cy="14026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7521" y="1569026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48683" y="3801670"/>
            <a:ext cx="28479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2024-11-07T08:56:19Z</dcterms:created>
  <dcterms:modified xsi:type="dcterms:W3CDTF">2024-12-02T09:54:33Z</dcterms:modified>
</cp:coreProperties>
</file>