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FD10F-8717-1AD3-D6E3-19BC99346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611AFA-8CC5-99EC-E612-9BB9DFDCE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B8CEC-F069-4235-394A-E3E60DB2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2F7E99-F1C5-F023-FE83-3BA55909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F99F-4ADA-4DA9-545A-026C7823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0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D3087-AA53-E833-505C-607DEFEA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4325EA-4241-ABB4-7B28-0B8011CC1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4127-6E20-9580-7AED-5D107664C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018C18-3BDA-DDE2-911D-C9F53E47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AE366-DA35-EFA2-FAA0-0A2FCE25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95FC3C-3726-E384-A243-2B354C796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ADEDF4-B57C-5628-9BE7-0AFC0C445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79E9F-C662-3FB0-E097-B034831E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97DBE-0DFB-D9E3-D47D-B9ED7C3C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6A6ED1-5D6A-9060-9B3F-42ADD104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0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4A496-DCC1-9ABF-E3F7-CDCECD67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2598EA-6DC3-8687-1D3D-E78DE64DB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7369B-6062-3B92-0076-CE91A547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57ADDC-C20D-A13B-E0F9-3E57C10A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FD5B6-7038-64CF-A07A-F09D7117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96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357BD-F5EA-E3B9-BBFF-7127513C5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98A52-DF4D-0947-D396-B9834D2DC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6866C-AD2C-ECC1-BD29-F356925B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4CB0E3-D194-E270-FE97-FFC0166F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0B61F-3BBF-0161-AF13-F605F983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1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73430-BE98-891A-E8EA-22252CB8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91B335-8E26-6528-7FA5-D4796A94B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F53035-7F51-461F-B18C-31225DA94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F55A1-3B8E-3AD4-0FAB-69F2E45C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3CE7E4-C6F0-0B51-A923-17227B95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249A8C-2CFB-F56B-F162-82151288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12B88-95FD-65B1-D2FF-9E0D1F01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519C7F-3290-3809-A167-AF965E2C5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865FC9-C340-DF40-1026-3E8EFF182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558206-FC9A-EB26-8A66-303F0C8B4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8AEA59-AF44-1478-16F7-C3120EE3C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4BB13E-2718-943A-6ADC-19DCC733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EB6413-94B8-C3D2-E0E3-69D7EF35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6CC141-6C12-D3A9-497D-1E2D72EB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5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0F96A-9596-D8C5-BBB6-9462CC17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D7C26B-85C3-5D08-956D-539B7931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12F2A5-92FB-9A4C-D4FA-2E0DAE0E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EAC86F-CC91-CAFB-8EC4-9922B888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8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60600A-ED2F-1E23-DEE5-83DB0406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A18A72-4F5C-DC5B-A4A1-94685EC9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72607A-FFA5-3C6E-CED8-95558B9C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9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1B38E-8174-0FC5-4E10-536B3308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145AB-6149-D943-4C86-AFFF2B1B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16894E-8527-F1B6-EFAD-6C0C7FF83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118F29-BBBF-2124-C98E-107AEC6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6D58AF-7217-577C-7FF1-DA520CF8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8F1980-4D47-155C-2D39-D26DFFCE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8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41D82-1FA5-563B-1CD0-3152110C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065DF7-5A3D-029F-BCA5-31414B298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E18D1F-927C-4454-C8D4-6098C35BA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FFDB44-B005-735A-6EF0-27F104E3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7AC674-4543-1BD0-086C-8BE12FDB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0339DC-279B-7484-EC97-426E0479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311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7062B-4153-C5DE-7221-58FA3118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D3F4F6-F41C-1F13-ED40-014892D5A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87B25-D744-9E0A-3190-CCC5D4C99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E458F-2C7D-427F-0D3C-21167C22C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3ABB25-F867-9E7A-18A0-B53643509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microsoft.com/office/2007/relationships/hdphoto" Target="../media/hdphoto5.wdp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microsoft.com/office/2007/relationships/hdphoto" Target="../media/hdphoto7.wdp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55EC1D-2BE2-88D9-FEA4-93C4B866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536A3077-EE8F-1BF2-9A99-7C3F9A5CF86A}"/>
              </a:ext>
            </a:extLst>
          </p:cNvPr>
          <p:cNvSpPr/>
          <p:nvPr/>
        </p:nvSpPr>
        <p:spPr>
          <a:xfrm rot="5400000">
            <a:off x="1893865" y="-332494"/>
            <a:ext cx="5387011" cy="7363972"/>
          </a:xfrm>
          <a:custGeom>
            <a:avLst/>
            <a:gdLst>
              <a:gd name="connsiteX0" fmla="*/ 0 w 5387011"/>
              <a:gd name="connsiteY0" fmla="*/ 5491039 h 7363972"/>
              <a:gd name="connsiteX1" fmla="*/ 140887 w 5387011"/>
              <a:gd name="connsiteY1" fmla="*/ 2989978 h 7363972"/>
              <a:gd name="connsiteX2" fmla="*/ 467153 w 5387011"/>
              <a:gd name="connsiteY2" fmla="*/ 1595945 h 7363972"/>
              <a:gd name="connsiteX3" fmla="*/ 548719 w 5387011"/>
              <a:gd name="connsiteY3" fmla="*/ 352248 h 7363972"/>
              <a:gd name="connsiteX4" fmla="*/ 1112269 w 5387011"/>
              <a:gd name="connsiteY4" fmla="*/ 1117601 h 7363972"/>
              <a:gd name="connsiteX5" fmla="*/ 1223496 w 5387011"/>
              <a:gd name="connsiteY5" fmla="*/ 2443299 h 7363972"/>
              <a:gd name="connsiteX6" fmla="*/ 1216081 w 5387011"/>
              <a:gd name="connsiteY6" fmla="*/ 4657352 h 7363972"/>
              <a:gd name="connsiteX7" fmla="*/ 1342138 w 5387011"/>
              <a:gd name="connsiteY7" fmla="*/ 6789404 h 7363972"/>
              <a:gd name="connsiteX8" fmla="*/ 2113312 w 5387011"/>
              <a:gd name="connsiteY8" fmla="*/ 7076410 h 7363972"/>
              <a:gd name="connsiteX9" fmla="*/ 2691692 w 5387011"/>
              <a:gd name="connsiteY9" fmla="*/ 3112982 h 7363972"/>
              <a:gd name="connsiteX10" fmla="*/ 2773258 w 5387011"/>
              <a:gd name="connsiteY10" fmla="*/ 434251 h 7363972"/>
              <a:gd name="connsiteX11" fmla="*/ 3729810 w 5387011"/>
              <a:gd name="connsiteY11" fmla="*/ 242912 h 7363972"/>
              <a:gd name="connsiteX12" fmla="*/ 4196963 w 5387011"/>
              <a:gd name="connsiteY12" fmla="*/ 2825975 h 7363972"/>
              <a:gd name="connsiteX13" fmla="*/ 4597380 w 5387011"/>
              <a:gd name="connsiteY13" fmla="*/ 6119721 h 7363972"/>
              <a:gd name="connsiteX14" fmla="*/ 5286987 w 5387011"/>
              <a:gd name="connsiteY14" fmla="*/ 4985360 h 7363972"/>
              <a:gd name="connsiteX15" fmla="*/ 5368554 w 5387011"/>
              <a:gd name="connsiteY15" fmla="*/ 1964955 h 736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87011" h="7363972" extrusionOk="0">
                <a:moveTo>
                  <a:pt x="0" y="5491039"/>
                </a:moveTo>
                <a:cubicBezTo>
                  <a:pt x="21193" y="4576583"/>
                  <a:pt x="50145" y="3638137"/>
                  <a:pt x="140887" y="2989978"/>
                </a:cubicBezTo>
                <a:cubicBezTo>
                  <a:pt x="274282" y="2380029"/>
                  <a:pt x="406824" y="2023140"/>
                  <a:pt x="467153" y="1595945"/>
                </a:cubicBezTo>
                <a:cubicBezTo>
                  <a:pt x="537539" y="1156265"/>
                  <a:pt x="454041" y="415465"/>
                  <a:pt x="548719" y="352248"/>
                </a:cubicBezTo>
                <a:cubicBezTo>
                  <a:pt x="724903" y="262634"/>
                  <a:pt x="1022665" y="744975"/>
                  <a:pt x="1112269" y="1117601"/>
                </a:cubicBezTo>
                <a:cubicBezTo>
                  <a:pt x="1209518" y="1485284"/>
                  <a:pt x="1237339" y="1814776"/>
                  <a:pt x="1223496" y="2443299"/>
                </a:cubicBezTo>
                <a:cubicBezTo>
                  <a:pt x="1297302" y="3153265"/>
                  <a:pt x="1155304" y="3805717"/>
                  <a:pt x="1216081" y="4657352"/>
                </a:cubicBezTo>
                <a:cubicBezTo>
                  <a:pt x="1298901" y="5390585"/>
                  <a:pt x="1229236" y="6353971"/>
                  <a:pt x="1342138" y="6789404"/>
                </a:cubicBezTo>
                <a:cubicBezTo>
                  <a:pt x="1485657" y="7269444"/>
                  <a:pt x="1960395" y="7683883"/>
                  <a:pt x="2113312" y="7076410"/>
                </a:cubicBezTo>
                <a:cubicBezTo>
                  <a:pt x="2393049" y="6479313"/>
                  <a:pt x="2694054" y="4124056"/>
                  <a:pt x="2691692" y="3112982"/>
                </a:cubicBezTo>
                <a:cubicBezTo>
                  <a:pt x="2807136" y="1998822"/>
                  <a:pt x="2617426" y="898955"/>
                  <a:pt x="2773258" y="434251"/>
                </a:cubicBezTo>
                <a:cubicBezTo>
                  <a:pt x="2966130" y="-68504"/>
                  <a:pt x="3469912" y="-84903"/>
                  <a:pt x="3729810" y="242912"/>
                </a:cubicBezTo>
                <a:cubicBezTo>
                  <a:pt x="3915759" y="660418"/>
                  <a:pt x="4100030" y="1966292"/>
                  <a:pt x="4196963" y="2825975"/>
                </a:cubicBezTo>
                <a:cubicBezTo>
                  <a:pt x="4345883" y="3786655"/>
                  <a:pt x="4368554" y="5767006"/>
                  <a:pt x="4597380" y="6119721"/>
                </a:cubicBezTo>
                <a:cubicBezTo>
                  <a:pt x="4772418" y="6485414"/>
                  <a:pt x="5134943" y="5740987"/>
                  <a:pt x="5286987" y="4985360"/>
                </a:cubicBezTo>
                <a:cubicBezTo>
                  <a:pt x="5515425" y="4274009"/>
                  <a:pt x="5218960" y="3188573"/>
                  <a:pt x="5368554" y="1964955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840743938">
                  <a:custGeom>
                    <a:avLst/>
                    <a:gdLst>
                      <a:gd name="connsiteX0" fmla="*/ 0 w 7220670"/>
                      <a:gd name="connsiteY0" fmla="*/ 3993281 h 5355345"/>
                      <a:gd name="connsiteX1" fmla="*/ 188844 w 7220670"/>
                      <a:gd name="connsiteY1" fmla="*/ 2174420 h 5355345"/>
                      <a:gd name="connsiteX2" fmla="*/ 626166 w 7220670"/>
                      <a:gd name="connsiteY2" fmla="*/ 1160629 h 5355345"/>
                      <a:gd name="connsiteX3" fmla="*/ 735496 w 7220670"/>
                      <a:gd name="connsiteY3" fmla="*/ 256168 h 5355345"/>
                      <a:gd name="connsiteX4" fmla="*/ 1490870 w 7220670"/>
                      <a:gd name="connsiteY4" fmla="*/ 812760 h 5355345"/>
                      <a:gd name="connsiteX5" fmla="*/ 1639957 w 7220670"/>
                      <a:gd name="connsiteY5" fmla="*/ 1776855 h 5355345"/>
                      <a:gd name="connsiteX6" fmla="*/ 1630018 w 7220670"/>
                      <a:gd name="connsiteY6" fmla="*/ 3386994 h 5355345"/>
                      <a:gd name="connsiteX7" fmla="*/ 1798983 w 7220670"/>
                      <a:gd name="connsiteY7" fmla="*/ 4937499 h 5355345"/>
                      <a:gd name="connsiteX8" fmla="*/ 2832653 w 7220670"/>
                      <a:gd name="connsiteY8" fmla="*/ 5146220 h 5355345"/>
                      <a:gd name="connsiteX9" fmla="*/ 3607905 w 7220670"/>
                      <a:gd name="connsiteY9" fmla="*/ 2263873 h 5355345"/>
                      <a:gd name="connsiteX10" fmla="*/ 3717235 w 7220670"/>
                      <a:gd name="connsiteY10" fmla="*/ 315803 h 5355345"/>
                      <a:gd name="connsiteX11" fmla="*/ 4999383 w 7220670"/>
                      <a:gd name="connsiteY11" fmla="*/ 176655 h 5355345"/>
                      <a:gd name="connsiteX12" fmla="*/ 5625548 w 7220670"/>
                      <a:gd name="connsiteY12" fmla="*/ 2055151 h 5355345"/>
                      <a:gd name="connsiteX13" fmla="*/ 6162261 w 7220670"/>
                      <a:gd name="connsiteY13" fmla="*/ 4450481 h 5355345"/>
                      <a:gd name="connsiteX14" fmla="*/ 7086600 w 7220670"/>
                      <a:gd name="connsiteY14" fmla="*/ 3625533 h 5355345"/>
                      <a:gd name="connsiteX15" fmla="*/ 7195931 w 7220670"/>
                      <a:gd name="connsiteY15" fmla="*/ 1428986 h 5355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220670" h="5355345">
                        <a:moveTo>
                          <a:pt x="0" y="3993281"/>
                        </a:moveTo>
                        <a:cubicBezTo>
                          <a:pt x="42241" y="3319905"/>
                          <a:pt x="84483" y="2646529"/>
                          <a:pt x="188844" y="2174420"/>
                        </a:cubicBezTo>
                        <a:cubicBezTo>
                          <a:pt x="293205" y="1702311"/>
                          <a:pt x="535057" y="1480338"/>
                          <a:pt x="626166" y="1160629"/>
                        </a:cubicBezTo>
                        <a:cubicBezTo>
                          <a:pt x="717275" y="840920"/>
                          <a:pt x="591379" y="314146"/>
                          <a:pt x="735496" y="256168"/>
                        </a:cubicBezTo>
                        <a:cubicBezTo>
                          <a:pt x="879613" y="198190"/>
                          <a:pt x="1340127" y="559312"/>
                          <a:pt x="1490870" y="812760"/>
                        </a:cubicBezTo>
                        <a:cubicBezTo>
                          <a:pt x="1641613" y="1066208"/>
                          <a:pt x="1616766" y="1347816"/>
                          <a:pt x="1639957" y="1776855"/>
                        </a:cubicBezTo>
                        <a:cubicBezTo>
                          <a:pt x="1663148" y="2205894"/>
                          <a:pt x="1603514" y="2860220"/>
                          <a:pt x="1630018" y="3386994"/>
                        </a:cubicBezTo>
                        <a:cubicBezTo>
                          <a:pt x="1656522" y="3913768"/>
                          <a:pt x="1598544" y="4644295"/>
                          <a:pt x="1798983" y="4937499"/>
                        </a:cubicBezTo>
                        <a:cubicBezTo>
                          <a:pt x="1999422" y="5230703"/>
                          <a:pt x="2531166" y="5591824"/>
                          <a:pt x="2832653" y="5146220"/>
                        </a:cubicBezTo>
                        <a:cubicBezTo>
                          <a:pt x="3134140" y="4700616"/>
                          <a:pt x="3460475" y="3068942"/>
                          <a:pt x="3607905" y="2263873"/>
                        </a:cubicBezTo>
                        <a:cubicBezTo>
                          <a:pt x="3755335" y="1458804"/>
                          <a:pt x="3485322" y="663673"/>
                          <a:pt x="3717235" y="315803"/>
                        </a:cubicBezTo>
                        <a:cubicBezTo>
                          <a:pt x="3949148" y="-32067"/>
                          <a:pt x="4681331" y="-113236"/>
                          <a:pt x="4999383" y="176655"/>
                        </a:cubicBezTo>
                        <a:cubicBezTo>
                          <a:pt x="5317435" y="466546"/>
                          <a:pt x="5431735" y="1342847"/>
                          <a:pt x="5625548" y="2055151"/>
                        </a:cubicBezTo>
                        <a:cubicBezTo>
                          <a:pt x="5819361" y="2767455"/>
                          <a:pt x="5918752" y="4188751"/>
                          <a:pt x="6162261" y="4450481"/>
                        </a:cubicBezTo>
                        <a:cubicBezTo>
                          <a:pt x="6405770" y="4712211"/>
                          <a:pt x="6914322" y="4129115"/>
                          <a:pt x="7086600" y="3625533"/>
                        </a:cubicBezTo>
                        <a:cubicBezTo>
                          <a:pt x="7258878" y="3121951"/>
                          <a:pt x="7227404" y="2275468"/>
                          <a:pt x="7195931" y="1428986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3095AF6-F07F-7804-D7A9-919298B95303}"/>
              </a:ext>
            </a:extLst>
          </p:cNvPr>
          <p:cNvSpPr/>
          <p:nvPr/>
        </p:nvSpPr>
        <p:spPr>
          <a:xfrm>
            <a:off x="4062195" y="365047"/>
            <a:ext cx="360225" cy="32131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бег цв">
            <a:extLst>
              <a:ext uri="{FF2B5EF4-FFF2-40B4-BE49-F238E27FC236}">
                <a16:creationId xmlns:a16="http://schemas.microsoft.com/office/drawing/2014/main" id="{C4927D39-17E0-7D3B-2E3C-67B12B165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" y="3523528"/>
            <a:ext cx="3365254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9" name="слон цв">
            <a:extLst>
              <a:ext uri="{FF2B5EF4-FFF2-40B4-BE49-F238E27FC236}">
                <a16:creationId xmlns:a16="http://schemas.microsoft.com/office/drawing/2014/main" id="{53F4E70C-345A-438C-3DC2-D08C142EF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70" y="4530448"/>
            <a:ext cx="2546796" cy="26308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1" name="тигр цв">
            <a:extLst>
              <a:ext uri="{FF2B5EF4-FFF2-40B4-BE49-F238E27FC236}">
                <a16:creationId xmlns:a16="http://schemas.microsoft.com/office/drawing/2014/main" id="{C2A5DB80-33BD-95DA-909F-4243629C7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05" y="1703155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3" name="обез цв">
            <a:extLst>
              <a:ext uri="{FF2B5EF4-FFF2-40B4-BE49-F238E27FC236}">
                <a16:creationId xmlns:a16="http://schemas.microsoft.com/office/drawing/2014/main" id="{93205AD0-5B87-3E93-C4C1-15C368ED6B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5" y="1299080"/>
            <a:ext cx="2294504" cy="2294504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5" name="лев цв">
            <a:extLst>
              <a:ext uri="{FF2B5EF4-FFF2-40B4-BE49-F238E27FC236}">
                <a16:creationId xmlns:a16="http://schemas.microsoft.com/office/drawing/2014/main" id="{7CB6A257-08EB-DE27-7B8A-92DC1ED9CB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1" y="-82268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7" name="жир цв">
            <a:extLst>
              <a:ext uri="{FF2B5EF4-FFF2-40B4-BE49-F238E27FC236}">
                <a16:creationId xmlns:a16="http://schemas.microsoft.com/office/drawing/2014/main" id="{FB27348B-B4F4-5E8B-03D8-EDE44886DD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27" y="2462387"/>
            <a:ext cx="1805405" cy="3209609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9" name="носор цв">
            <a:extLst>
              <a:ext uri="{FF2B5EF4-FFF2-40B4-BE49-F238E27FC236}">
                <a16:creationId xmlns:a16="http://schemas.microsoft.com/office/drawing/2014/main" id="{D5EA1E7D-CF7D-D4C9-4FE7-A47F690B35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095" y="-462510"/>
            <a:ext cx="2425748" cy="2425748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21" name="носорог тень">
            <a:extLst>
              <a:ext uri="{FF2B5EF4-FFF2-40B4-BE49-F238E27FC236}">
                <a16:creationId xmlns:a16="http://schemas.microsoft.com/office/drawing/2014/main" id="{BE187FF0-E905-A48C-C2EA-B4DEC38ECDCD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4263" y="-449562"/>
            <a:ext cx="2425748" cy="2425748"/>
          </a:xfrm>
          <a:prstGeom prst="rect">
            <a:avLst/>
          </a:prstGeom>
        </p:spPr>
      </p:pic>
      <p:pic>
        <p:nvPicPr>
          <p:cNvPr id="22" name="лев т">
            <a:extLst>
              <a:ext uri="{FF2B5EF4-FFF2-40B4-BE49-F238E27FC236}">
                <a16:creationId xmlns:a16="http://schemas.microsoft.com/office/drawing/2014/main" id="{4BF09400-BDAD-6EA2-AE92-B5646EE30501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0" y="-69320"/>
            <a:ext cx="2926971" cy="2926971"/>
          </a:xfrm>
          <a:prstGeom prst="rect">
            <a:avLst/>
          </a:prstGeom>
        </p:spPr>
      </p:pic>
      <p:pic>
        <p:nvPicPr>
          <p:cNvPr id="23" name="обезь т">
            <a:extLst>
              <a:ext uri="{FF2B5EF4-FFF2-40B4-BE49-F238E27FC236}">
                <a16:creationId xmlns:a16="http://schemas.microsoft.com/office/drawing/2014/main" id="{1A5F7719-4E98-DA1B-F89D-78E73BE76F23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44" y="1299081"/>
            <a:ext cx="2302944" cy="2302944"/>
          </a:xfrm>
          <a:prstGeom prst="rect">
            <a:avLst/>
          </a:prstGeom>
        </p:spPr>
      </p:pic>
      <p:pic>
        <p:nvPicPr>
          <p:cNvPr id="24" name="тигр т">
            <a:extLst>
              <a:ext uri="{FF2B5EF4-FFF2-40B4-BE49-F238E27FC236}">
                <a16:creationId xmlns:a16="http://schemas.microsoft.com/office/drawing/2014/main" id="{EFF380EA-FBA1-2B7B-786F-6B3DD7EDCFF5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88" y="1756722"/>
            <a:ext cx="2926971" cy="2926971"/>
          </a:xfrm>
          <a:prstGeom prst="rect">
            <a:avLst/>
          </a:prstGeom>
        </p:spPr>
      </p:pic>
      <p:pic>
        <p:nvPicPr>
          <p:cNvPr id="25" name="жираф т">
            <a:extLst>
              <a:ext uri="{FF2B5EF4-FFF2-40B4-BE49-F238E27FC236}">
                <a16:creationId xmlns:a16="http://schemas.microsoft.com/office/drawing/2014/main" id="{E43179DA-C3C3-A843-EDBD-0C9DFF5AE206}"/>
              </a:ext>
            </a:extLst>
          </p:cNvPr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99" y="2462387"/>
            <a:ext cx="1805405" cy="3209609"/>
          </a:xfrm>
          <a:prstGeom prst="rect">
            <a:avLst/>
          </a:prstGeom>
        </p:spPr>
      </p:pic>
      <p:pic>
        <p:nvPicPr>
          <p:cNvPr id="26" name="слон т">
            <a:extLst>
              <a:ext uri="{FF2B5EF4-FFF2-40B4-BE49-F238E27FC236}">
                <a16:creationId xmlns:a16="http://schemas.microsoft.com/office/drawing/2014/main" id="{8E116899-D639-AA4D-90CB-42651D2D7987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42" y="4517500"/>
            <a:ext cx="2546796" cy="2630871"/>
          </a:xfrm>
          <a:prstGeom prst="rect">
            <a:avLst/>
          </a:prstGeom>
        </p:spPr>
      </p:pic>
      <p:pic>
        <p:nvPicPr>
          <p:cNvPr id="27" name="бегем т">
            <a:extLst>
              <a:ext uri="{FF2B5EF4-FFF2-40B4-BE49-F238E27FC236}">
                <a16:creationId xmlns:a16="http://schemas.microsoft.com/office/drawing/2014/main" id="{59C1DD41-ED1E-D734-6EDC-911C3B3F2E8D}"/>
              </a:ext>
            </a:extLst>
          </p:cNvPr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" y="3523527"/>
            <a:ext cx="3365254" cy="292697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3CD233F-4F20-09BF-5702-D49B130465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957536" y="-151496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72DD212-8577-61FC-6082-847E0897D3F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015166" y="982675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A636E82-CDED-CAD5-4A51-1B52C350CD8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1699499" y="2178257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006A3DE-D400-9D66-CF3C-9C4026884A7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855665" y="3647759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529F97D-6F8F-6FAB-09EC-04E49028B7E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320">
            <a:off x="2801269" y="5156149"/>
            <a:ext cx="1247947" cy="1247947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8B6515C-1C67-7BA2-CAA3-F09C41FEE1E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96" y="1118068"/>
            <a:ext cx="2215362" cy="22668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0F6FA9-4ABA-4B01-FE1C-772EF483A29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" y="5788433"/>
            <a:ext cx="1007383" cy="1019897"/>
          </a:xfrm>
          <a:prstGeom prst="rect">
            <a:avLst/>
          </a:prstGeom>
        </p:spPr>
      </p:pic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25967" y="3443842"/>
            <a:ext cx="28384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07982 -0.0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2 -0.01134 L 0.37226 0.036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1979 3.7037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-0.01737 L 0.07982 -0.011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1 -0.01135 L 0.38802 0.0425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3711 0.0481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16341 0.0416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3</cp:revision>
  <dcterms:created xsi:type="dcterms:W3CDTF">2024-11-26T12:21:04Z</dcterms:created>
  <dcterms:modified xsi:type="dcterms:W3CDTF">2024-11-26T18:50:29Z</dcterms:modified>
</cp:coreProperties>
</file>