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microsoft.com/office/2007/relationships/hdphoto" Target="../media/hdphoto2.wdp"/><Relationship Id="rId16" Type="http://schemas.openxmlformats.org/officeDocument/2006/relationships/image" Target="../media/image13.png"/><Relationship Id="rId17" Type="http://schemas.microsoft.com/office/2007/relationships/hdphoto" Target="../media/hdphoto3.wdp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microsoft.com/office/2007/relationships/hdphoto" Target="../media/hdphoto4.wdp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microsoft.com/office/2007/relationships/hdphoto" Target="../media/hdphoto5.wdp"/><Relationship Id="rId24" Type="http://schemas.openxmlformats.org/officeDocument/2006/relationships/image" Target="../media/image18.png"/><Relationship Id="rId25" Type="http://schemas.openxmlformats.org/officeDocument/2006/relationships/image" Target="../media/image19.png"/><Relationship Id="rId26" Type="http://schemas.microsoft.com/office/2007/relationships/hdphoto" Target="../media/hdphoto6.wdp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microsoft.com/office/2007/relationships/hdphoto" Target="../media/hdphoto7.wdp"/><Relationship Id="rId30" Type="http://schemas.openxmlformats.org/officeDocument/2006/relationships/image" Target="../media/image22.png"/><Relationship Id="rId31" Type="http://schemas.openxmlformats.org/officeDocument/2006/relationships/image" Target="../media/image23.png"/><Relationship Id="rId32" Type="http://schemas.microsoft.com/office/2007/relationships/hdphoto" Target="../media/hdphoto8.wdp"/><Relationship Id="rId3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9662"/>
            <a:ext cx="12192000" cy="94276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42767" y="4770621"/>
            <a:ext cx="1305857" cy="1989667"/>
          </a:xfrm>
          <a:prstGeom prst="rect">
            <a:avLst/>
          </a:prstGeom>
        </p:spPr>
      </p:pic>
      <p:sp>
        <p:nvSpPr>
          <p:cNvPr id="14" name="Блок-схема: задержка 13"/>
          <p:cNvSpPr/>
          <p:nvPr/>
        </p:nvSpPr>
        <p:spPr>
          <a:xfrm rot="16200000">
            <a:off x="6496132" y="4267946"/>
            <a:ext cx="2345267" cy="2082800"/>
          </a:xfrm>
          <a:prstGeom prst="flowChartDelay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08" y="0"/>
            <a:ext cx="2158171" cy="242641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8833" y="0"/>
            <a:ext cx="2158171" cy="24264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207" y="0"/>
            <a:ext cx="2158171" cy="24264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08" y="3197664"/>
            <a:ext cx="2158171" cy="24264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5856" y="3195089"/>
            <a:ext cx="2158171" cy="24264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12" y="466434"/>
            <a:ext cx="1717962" cy="17179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366" y="4578252"/>
            <a:ext cx="1697766" cy="16977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63" y="585328"/>
            <a:ext cx="1650228" cy="16502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574" y="4580961"/>
            <a:ext cx="1650227" cy="165022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55" y="733419"/>
            <a:ext cx="1502137" cy="15021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4997" y="4834666"/>
            <a:ext cx="1505843" cy="150584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10" y="3782683"/>
            <a:ext cx="1697766" cy="169776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749" y="3732999"/>
            <a:ext cx="1690506" cy="169050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7317" y="4513761"/>
            <a:ext cx="1694835" cy="16948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2870" y="4641988"/>
            <a:ext cx="1700931" cy="169483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41" y="564659"/>
            <a:ext cx="1716535" cy="174909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9">
            <a:biLevel thresh="75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4207" y="4677643"/>
            <a:ext cx="1719221" cy="174970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326" y="891275"/>
            <a:ext cx="1340298" cy="118642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2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4760" y="5157730"/>
            <a:ext cx="1335140" cy="118882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73" y="711097"/>
            <a:ext cx="1555712" cy="155571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5">
            <a:biLevel thresh="75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4987" y="4948637"/>
            <a:ext cx="1560711" cy="155461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175" y="3784385"/>
            <a:ext cx="1640521" cy="164052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8">
            <a:biLevel thresh="75000"/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5732" y="4687800"/>
            <a:ext cx="1639966" cy="1639966"/>
          </a:xfrm>
          <a:prstGeom prst="rect">
            <a:avLst/>
          </a:prstGeom>
        </p:spPr>
      </p:pic>
      <p:pic>
        <p:nvPicPr>
          <p:cNvPr id="3" name="Рисунок 2" descr="Изображение выглядит как зарисовка, чех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EC7F8C6-5440-15F6-0097-59A2AA17DFE2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43" y="3544958"/>
            <a:ext cx="1989668" cy="1989668"/>
          </a:xfrm>
          <a:prstGeom prst="rect">
            <a:avLst/>
          </a:prstGeom>
        </p:spPr>
      </p:pic>
      <p:pic>
        <p:nvPicPr>
          <p:cNvPr id="4" name="Рисунок 3" descr="Изображение выглядит как зарисовка, чех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C656544-5235-90DD-BDBE-EF36B98D3531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113" y="4485615"/>
            <a:ext cx="1989668" cy="1989668"/>
          </a:xfrm>
          <a:prstGeom prst="rect">
            <a:avLst/>
          </a:prstGeom>
        </p:spPr>
      </p:pic>
      <p:pic>
        <p:nvPicPr>
          <p:cNvPr id="132" name="Picture 131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710295" y="2747645"/>
            <a:ext cx="345757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00186 L -1.45833E-6 0.00209 C -0.00469 -0.00069 -0.0095 -0.00185 -0.01393 -0.00555 C -0.01901 -0.00972 -0.03607 -0.02801 -0.0418 -0.03588 C -0.04544 -0.04097 -0.0487 -0.04699 -0.05221 -0.05277 C -0.05768 -0.0743 -0.06354 -0.09514 -0.06875 -0.11689 C -0.07604 -0.14745 -0.07513 -0.16759 -0.08802 -0.1831 C -0.08854 -0.18426 -0.08932 -0.18449 -0.0901 -0.18472 C -0.09987 -0.1875 -0.10482 -0.18842 -0.11445 -0.19051 L -0.13099 -0.20139 C -0.13424 -0.2037 -0.1375 -0.20625 -0.14062 -0.20879 C -0.15182 -0.21782 -0.15937 -0.22384 -0.16966 -0.23541 C -0.17122 -0.23703 -0.17265 -0.23889 -0.17383 -0.24143 C -0.1793 -0.25115 -0.18568 -0.25995 -0.18984 -0.27176 C -0.19349 -0.28194 -0.19505 -0.28796 -0.20156 -0.29583 C -0.20573 -0.30092 -0.21367 -0.30671 -0.21953 -0.30764 C -0.22409 -0.30879 -0.22864 -0.30879 -0.23333 -0.30926 C -0.23607 -0.30949 -0.23893 -0.30995 -0.24167 -0.31041 C -0.24466 -0.3118 -0.24778 -0.31296 -0.25065 -0.31504 C -0.25495 -0.31851 -0.26393 -0.32939 -0.26653 -0.33356 C -0.28047 -0.35439 -0.26471 -0.35463 -0.2957 -0.38032 C -0.30182 -0.38588 -0.30742 -0.39444 -0.31432 -0.39629 C -0.33125 -0.40046 -0.32357 -0.39907 -0.33776 -0.40115 L -0.39036 -0.39976 C -0.39297 -0.39976 -0.40677 -0.40139 -0.4112 -0.40231 C -0.4237 -0.40532 -0.44505 -0.41296 -0.4539 -0.41898 C -0.48021 -0.4368 -0.46849 -0.42824 -0.48932 -0.44467 C -0.49284 -0.45231 -0.49857 -0.46412 -0.50117 -0.47245 C -0.50403 -0.48194 -0.50885 -0.50162 -0.50885 -0.50139 C -0.50911 -0.50509 -0.50911 -0.50879 -0.5095 -0.51226 C -0.51081 -0.52384 -0.51367 -0.54722 -0.51367 -0.54699 C -0.51497 -0.57754 -0.51354 -0.54861 -0.51575 -0.57893 C -0.51601 -0.5831 -0.51601 -0.58726 -0.5164 -0.59097 C -0.5168 -0.59328 -0.51784 -0.59699 -0.51823 -0.59907 L -0.51823 -0.59884 " pathEditMode="relative" rAng="0" ptsTypes="AAAAAAAAAAAAAAAAAAAAAAAAAAAAA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1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1482 L -0.00234 0.01482 C -0.00521 0.01204 -0.00807 0.01088 -0.01067 0.00741 C -0.01367 0.00325 -0.02383 -0.01527 -0.02721 -0.02291 C -0.02942 -0.028 -0.03138 -0.03402 -0.03346 -0.03981 C -0.03672 -0.06111 -0.04023 -0.08194 -0.04336 -0.1037 C -0.04765 -0.13402 -0.04713 -0.15416 -0.05481 -0.16944 C -0.05508 -0.1706 -0.0556 -0.17083 -0.05599 -0.17106 C -0.06185 -0.17384 -0.06471 -0.17476 -0.07044 -0.17685 L -0.08034 -0.18773 C -0.08229 -0.19004 -0.08424 -0.19259 -0.08606 -0.19513 C -0.09271 -0.20416 -0.09726 -0.21018 -0.10338 -0.22175 C -0.10429 -0.22338 -0.10508 -0.225 -0.10586 -0.22754 C -0.10911 -0.23726 -0.11289 -0.24606 -0.11536 -0.25787 C -0.11758 -0.26805 -0.11849 -0.27407 -0.12239 -0.28194 C -0.12487 -0.2868 -0.12955 -0.29259 -0.13307 -0.29351 C -0.13567 -0.29467 -0.13841 -0.29467 -0.14127 -0.29513 C -0.14284 -0.29537 -0.14453 -0.29583 -0.14622 -0.29629 C -0.14791 -0.29791 -0.14987 -0.29907 -0.15156 -0.30092 C -0.15403 -0.30439 -0.1595 -0.31527 -0.16093 -0.31944 C -0.16927 -0.34027 -0.15989 -0.34074 -0.17838 -0.36597 C -0.18203 -0.37152 -0.18528 -0.38009 -0.18945 -0.38194 C -0.19948 -0.38611 -0.19492 -0.38472 -0.20338 -0.3868 L -0.23463 -0.38541 C -0.23619 -0.38541 -0.2444 -0.38703 -0.247 -0.38796 C -0.25455 -0.39097 -0.26718 -0.39861 -0.27252 -0.40439 C -0.28815 -0.42222 -0.28112 -0.41365 -0.29349 -0.43009 C -0.29557 -0.43773 -0.29909 -0.44953 -0.30065 -0.45787 C -0.30234 -0.46713 -0.30521 -0.4868 -0.30521 -0.48657 C -0.30534 -0.49027 -0.30534 -0.49398 -0.3056 -0.49745 C -0.30638 -0.50902 -0.30807 -0.53217 -0.30807 -0.53194 C -0.30885 -0.5625 -0.30794 -0.53356 -0.30924 -0.56388 C -0.30937 -0.56805 -0.30937 -0.57222 -0.30963 -0.57592 C -0.30989 -0.57824 -0.31054 -0.58194 -0.31067 -0.58379 L -0.31067 -0.58356 " pathEditMode="relative" rAng="0" ptsTypes="AAAAAAAAAAAAAAAAAAAAAAAAAAAAAAAAA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-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2.08333E-7 0.00023 C -0.00104 -0.00277 -0.00208 -0.00393 -0.00312 -0.0074 C -0.00417 -0.01157 -0.00781 -0.03009 -0.00898 -0.03796 C -0.0099 -0.04305 -0.01055 -0.04907 -0.01133 -0.05486 C -0.0125 -0.07639 -0.01367 -0.09722 -0.01484 -0.11921 C -0.01641 -0.14977 -0.01628 -0.1699 -0.01901 -0.18541 C -0.01914 -0.18657 -0.01927 -0.1868 -0.0194 -0.18703 C -0.02148 -0.18981 -0.02253 -0.19074 -0.02461 -0.19282 L -0.02825 -0.2037 C -0.02891 -0.20602 -0.02956 -0.20856 -0.03021 -0.21111 C -0.03268 -0.22037 -0.03424 -0.22639 -0.03646 -0.23796 C -0.03685 -0.23958 -0.03711 -0.2412 -0.03737 -0.24375 C -0.03854 -0.2537 -0.03997 -0.2625 -0.04089 -0.2743 C -0.04167 -0.28472 -0.04193 -0.29074 -0.04336 -0.29861 C -0.04427 -0.30347 -0.04596 -0.30926 -0.04727 -0.31018 C -0.04818 -0.31134 -0.04909 -0.31134 -0.05013 -0.3118 C -0.05078 -0.31203 -0.0513 -0.3125 -0.05195 -0.31296 C -0.0526 -0.31435 -0.05325 -0.31551 -0.05391 -0.31759 C -0.05482 -0.32129 -0.05677 -0.33217 -0.05729 -0.33634 C -0.06029 -0.3574 -0.0569 -0.35787 -0.06354 -0.3831 C -0.06484 -0.38865 -0.06602 -0.39745 -0.06758 -0.3993 C -0.07122 -0.40347 -0.06953 -0.40208 -0.07253 -0.40416 L -0.08385 -0.40277 C -0.08437 -0.40277 -0.08737 -0.40439 -0.08828 -0.40532 C -0.09102 -0.40833 -0.09557 -0.41597 -0.09753 -0.42176 C -0.10312 -0.43981 -0.10065 -0.43125 -0.10508 -0.44768 C -0.10586 -0.45532 -0.10703 -0.46736 -0.10768 -0.47569 C -0.1082 -0.48495 -0.10924 -0.50486 -0.10924 -0.50463 C -0.10937 -0.50833 -0.10937 -0.51203 -0.10937 -0.51551 C -0.10977 -0.52708 -0.11029 -0.55046 -0.11029 -0.55023 C -0.11055 -0.58102 -0.11029 -0.55185 -0.11081 -0.5824 C -0.11081 -0.58657 -0.11081 -0.59074 -0.11094 -0.59444 C -0.11094 -0.59676 -0.1112 -0.60046 -0.1112 -0.60231 L -0.1112 -0.60208 " pathEditMode="relative" rAng="0" ptsTypes="AAAAAAAAAAAAAAAAAAAAAAAAAAAAAAAAAAA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-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139 L -0.00078 0.00162 C -0.00586 0.00093 -0.01068 0.0007 -0.0155 -0.00023 C -0.02031 -0.00092 -0.03724 -0.00509 -0.04271 -0.00648 C -0.04701 -0.00764 -0.05 -0.00879 -0.05365 -0.01018 C -0.05911 -0.01458 -0.06445 -0.01898 -0.06992 -0.02361 C -0.07721 -0.02986 -0.07656 -0.03426 -0.08945 -0.03727 C -0.0901 -0.0375 -0.09076 -0.0375 -0.09128 -0.03773 C -0.10091 -0.03819 -0.10573 -0.03842 -0.1155 -0.03889 L -0.13242 -0.0412 C -0.13542 -0.04166 -0.13841 -0.04236 -0.14154 -0.04282 C -0.153 -0.04467 -0.16016 -0.04583 -0.17044 -0.04838 C -0.17227 -0.04861 -0.1737 -0.04907 -0.17487 -0.04953 C -0.18047 -0.05162 -0.18698 -0.05347 -0.19115 -0.05602 C -0.19479 -0.05787 -0.19609 -0.05926 -0.20286 -0.06088 C -0.2069 -0.06203 -0.21484 -0.06319 -0.22083 -0.06342 C -0.22526 -0.06365 -0.2293 -0.06365 -0.23425 -0.06389 C -0.23724 -0.06389 -0.23958 -0.06389 -0.24258 -0.06412 C -0.2457 -0.06435 -0.2487 -0.06458 -0.25169 -0.06504 C -0.25599 -0.06551 -0.2651 -0.06782 -0.26758 -0.06875 C -0.28151 -0.07315 -0.26576 -0.07315 -0.29661 -0.0787 C -0.3026 -0.07986 -0.30807 -0.08148 -0.31536 -0.08194 C -0.33229 -0.08287 -0.32448 -0.0824 -0.33841 -0.08287 L -0.39115 -0.08264 C -0.39349 -0.08264 -0.40742 -0.0831 -0.41172 -0.0831 C -0.42435 -0.08379 -0.4457 -0.08541 -0.45482 -0.0868 C -0.48073 -0.09027 -0.46927 -0.08865 -0.48984 -0.09213 C -0.49349 -0.09375 -0.49896 -0.09606 -0.50195 -0.09791 C -0.50443 -0.09977 -0.50925 -0.10393 -0.50925 -0.1037 C -0.50977 -0.10463 -0.50977 -0.10555 -0.50977 -0.10625 C -0.51159 -0.10879 -0.51406 -0.11342 -0.51406 -0.11319 C -0.51523 -0.1199 -0.51406 -0.11389 -0.51654 -0.12014 C -0.51654 -0.12106 -0.51654 -0.12199 -0.51706 -0.12268 C -0.51706 -0.12315 -0.51823 -0.12407 -0.51823 -0.12384 L -0.51823 -0.12407 " pathEditMode="relative" rAng="0" ptsTypes="AAAAAAAAAAAAAAAAAAAAAAAAAAAAAAAAAAA"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2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0.00556 L 0.00547 0.00579 C 0.00221 0.0051 -0.00078 0.00486 -0.00391 0.00394 C -0.00703 0.00324 -0.01771 -0.00046 -0.02122 -0.00208 C -0.02396 -0.00301 -0.02591 -0.00416 -0.02825 -0.00555 C -0.03177 -0.00972 -0.03516 -0.01389 -0.03854 -0.01828 C -0.04323 -0.0243 -0.04284 -0.02824 -0.05091 -0.03125 C -0.05143 -0.03148 -0.05169 -0.03148 -0.05208 -0.03171 C -0.05833 -0.03217 -0.06133 -0.0324 -0.06758 -0.03287 L -0.07838 -0.03495 C -0.08034 -0.03541 -0.08216 -0.03611 -0.08411 -0.03634 C -0.09154 -0.03842 -0.09609 -0.03935 -0.1026 -0.04166 C -0.10378 -0.0419 -0.10456 -0.04236 -0.10534 -0.04282 C -0.10885 -0.0449 -0.11302 -0.04676 -0.11575 -0.04907 C -0.1181 -0.05092 -0.11888 -0.05231 -0.12318 -0.0537 C -0.12578 -0.05486 -0.13086 -0.05578 -0.13463 -0.05602 C -0.13737 -0.05625 -0.1401 -0.05625 -0.14323 -0.05648 C -0.14505 -0.05648 -0.14661 -0.05648 -0.14857 -0.05671 C -0.15052 -0.05694 -0.15247 -0.05717 -0.1543 -0.05764 C -0.15703 -0.05833 -0.16276 -0.06041 -0.16432 -0.06111 C -0.17331 -0.06551 -0.16315 -0.06551 -0.18294 -0.0706 C -0.18672 -0.07176 -0.19023 -0.07338 -0.19479 -0.07384 C -0.2056 -0.07477 -0.20065 -0.0743 -0.2095 -0.07477 L -0.2431 -0.07453 C -0.24453 -0.07453 -0.25351 -0.075 -0.25625 -0.075 C -0.26419 -0.07546 -0.27773 -0.07708 -0.28359 -0.07824 C -0.30013 -0.08171 -0.29284 -0.08032 -0.30599 -0.08333 C -0.3082 -0.08495 -0.31172 -0.08727 -0.31367 -0.08889 C -0.31523 -0.09074 -0.31836 -0.09467 -0.31836 -0.09444 C -0.31862 -0.09537 -0.31862 -0.09629 -0.31862 -0.09699 C -0.31979 -0.0993 -0.32135 -0.1037 -0.32135 -0.10347 C -0.32213 -0.10995 -0.32135 -0.10416 -0.32292 -0.11018 C -0.32292 -0.11111 -0.32292 -0.1118 -0.32331 -0.1125 C -0.32331 -0.11296 -0.32396 -0.11389 -0.32396 -0.11365 L -0.32396 -0.11389 " pathEditMode="relative" rAng="0" ptsTypes="AAAAAAAAAAAAAAAAAAAAAAAAAAAAAAAAAAA">
                                      <p:cBhvr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9 -0.00694 L -0.00079 -0.00439 C -0.00456 -0.00949 -0.0073 -0.01041 -0.01003 -0.01504 C -0.01316 -0.01736 -0.02318 -0.03819 -0.02657 -0.04514 C -0.02904 -0.05139 -0.03073 -0.05694 -0.03308 -0.0625 C -0.03607 -0.08495 -0.0392 -0.10578 -0.04284 -0.12893 C -0.04727 -0.15926 -0.04688 -0.18101 -0.05443 -0.19514 C -0.05495 -0.19583 -0.05521 -0.19583 -0.0556 -0.19722 C -0.06133 -0.19953 -0.06472 -0.20069 -0.07071 -0.20301 L -0.08047 -0.21481 C -0.08217 -0.21689 -0.08425 -0.22037 -0.08581 -0.22268 C -0.09297 -0.23101 -0.09701 -0.23796 -0.10313 -0.24953 C -0.10456 -0.25046 -0.10508 -0.25324 -0.10573 -0.25532 C -0.10925 -0.26597 -0.11289 -0.27361 -0.11537 -0.2868 C -0.11784 -0.29629 -0.11849 -0.30301 -0.12279 -0.31134 C -0.125 -0.31713 -0.12995 -0.32152 -0.13321 -0.32268 C -0.13607 -0.32384 -0.13855 -0.32384 -0.14167 -0.32476 C -0.14336 -0.32476 -0.1448 -0.32476 -0.14649 -0.32592 C -0.14805 -0.32731 -0.15026 -0.32847 -0.15196 -0.33078 C -0.1543 -0.3331 -0.1599 -0.3449 -0.16159 -0.3493 C -0.16993 -0.37014 -0.16055 -0.37014 -0.17891 -0.39791 C -0.18269 -0.40393 -0.18568 -0.41088 -0.19011 -0.41296 C -0.20052 -0.41782 -0.19571 -0.41551 -0.20391 -0.41782 L -0.23568 -0.41666 C -0.23685 -0.41666 -0.24571 -0.41875 -0.24805 -0.41875 C -0.2556 -0.42245 -0.26849 -0.43055 -0.27396 -0.43773 C -0.28946 -0.45347 -0.28269 -0.44699 -0.29493 -0.46296 C -0.29714 -0.47106 -0.30052 -0.48264 -0.30222 -0.49213 C -0.30352 -0.5 -0.30677 -0.52083 -0.30677 -0.5199 C -0.30704 -0.52453 -0.30704 -0.52916 -0.30704 -0.53264 C -0.30795 -0.54421 -0.30951 -0.56736 -0.30951 -0.5662 C -0.31016 -0.59861 -0.30951 -0.56967 -0.3112 -0.6 C -0.3112 -0.60463 -0.3112 -0.60926 -0.3112 -0.61273 C -0.3112 -0.61527 -0.31146 -0.61805 -0.31146 -0.61736 L -0.31146 -0.61805 " pathEditMode="relative" rAng="0" ptsTypes="AAAAAAAAAAAAAAAAAAAAAAAAAAAAAAAAAAA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-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0.52369 -0.13634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85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1389 L -0.00156 -0.01111 C -0.00313 -0.01644 -0.0043 -0.01736 -0.00534 -0.02176 C -0.00651 -0.02408 -0.01029 -0.04514 -0.01172 -0.05209 C -0.0125 -0.05764 -0.01328 -0.06343 -0.01406 -0.06922 C -0.01523 -0.09097 -0.01641 -0.11181 -0.01797 -0.13449 C -0.01966 -0.16482 -0.0194 -0.18658 -0.02214 -0.2007 C -0.02253 -0.20162 -0.02253 -0.20139 -0.02266 -0.20301 C -0.02487 -0.2051 -0.02617 -0.20602 -0.02852 -0.20857 L -0.03203 -0.22037 C -0.03281 -0.22222 -0.03372 -0.22593 -0.03438 -0.22801 C -0.03698 -0.23635 -0.03854 -0.24306 -0.04089 -0.25463 C -0.04154 -0.25556 -0.0418 -0.2581 -0.04193 -0.26042 C -0.04336 -0.27107 -0.04466 -0.27894 -0.0457 -0.29121 C -0.04662 -0.30116 -0.04675 -0.30741 -0.04844 -0.31597 C -0.04935 -0.32153 -0.0513 -0.32593 -0.05247 -0.32732 C -0.05352 -0.32847 -0.05443 -0.32847 -0.0556 -0.3294 C -0.05638 -0.3294 -0.0569 -0.3294 -0.05742 -0.33056 C -0.0582 -0.33195 -0.05898 -0.3331 -0.05964 -0.33496 C -0.06055 -0.3375 -0.0625 -0.34908 -0.06328 -0.35347 C -0.06654 -0.37454 -0.06289 -0.37454 -0.06992 -0.40185 C -0.07135 -0.40787 -0.07253 -0.41459 -0.07435 -0.4169 C -0.07826 -0.42153 -0.0763 -0.41945 -0.07956 -0.42153 L -0.09167 -0.4206 C -0.09219 -0.4206 -0.09557 -0.42269 -0.09635 -0.42269 C -0.09935 -0.42639 -0.10417 -0.43449 -0.10625 -0.44121 C -0.11224 -0.45718 -0.10964 -0.45047 -0.11432 -0.4669 C -0.11523 -0.47454 -0.11641 -0.48611 -0.11706 -0.49514 C -0.11758 -0.50324 -0.11875 -0.52408 -0.11875 -0.52315 C -0.11901 -0.52778 -0.11901 -0.53241 -0.11901 -0.53542 C -0.11927 -0.54722 -0.11979 -0.56991 -0.11979 -0.56898 C -0.12018 -0.60116 -0.11979 -0.57246 -0.12044 -0.60232 C -0.12044 -0.60695 -0.12044 -0.61181 -0.12044 -0.61505 C -0.12044 -0.61736 -0.12057 -0.62037 -0.12057 -0.61968 L -0.12057 -0.62037 " pathEditMode="relative" rAng="0" ptsTypes="AAAAAAAAAAAAAAAAAAAAAAAAAAAAAAAAAAA">
                                      <p:cBhvr>
                                        <p:cTn id="1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1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023 L -3.54167E-6 0.00278 C -0.00651 -0.00278 -0.01106 -0.0037 -0.01549 -0.00787 C -0.02096 -0.01065 -0.03776 -0.03148 -0.04349 -0.03819 C -0.04739 -0.04375 -0.05026 -0.04953 -0.05442 -0.05509 C -0.0595 -0.07662 -0.06471 -0.09745 -0.07044 -0.11991 C -0.07799 -0.14977 -0.07734 -0.17129 -0.0901 -0.18518 C -0.09101 -0.18611 -0.09153 -0.18611 -0.09218 -0.18727 C -0.10169 -0.18958 -0.10755 -0.19051 -0.11744 -0.19328 L -0.13385 -0.2044 C -0.13672 -0.20694 -0.1401 -0.21041 -0.14283 -0.2125 C -0.15455 -0.22083 -0.16145 -0.22731 -0.17148 -0.23889 C -0.17422 -0.24004 -0.17539 -0.24213 -0.17656 -0.24444 C -0.18255 -0.25509 -0.18867 -0.26273 -0.1927 -0.27546 C -0.19648 -0.28472 -0.19752 -0.2912 -0.20481 -0.29953 C -0.20872 -0.30509 -0.21705 -0.30972 -0.22239 -0.31065 C -0.22734 -0.31157 -0.23164 -0.31157 -0.23658 -0.31296 C -0.23919 -0.31296 -0.24166 -0.31296 -0.24466 -0.31412 C -0.24726 -0.31504 -0.25091 -0.31643 -0.25377 -0.31852 C -0.25768 -0.32106 -0.26705 -0.33241 -0.26992 -0.3368 C -0.28359 -0.35741 -0.26823 -0.35741 -0.29882 -0.38472 C -0.3052 -0.39051 -0.31028 -0.39745 -0.31783 -0.39953 C -0.33515 -0.4044 -0.32708 -0.40185 -0.34075 -0.4044 L -0.39414 -0.40301 C -0.39648 -0.40301 -0.41106 -0.40509 -0.41497 -0.40509 C -0.4276 -0.40879 -0.44922 -0.4169 -0.45833 -0.42384 C -0.48437 -0.43912 -0.47304 -0.43287 -0.49362 -0.44884 C -0.49713 -0.45694 -0.50273 -0.46805 -0.50573 -0.47731 C -0.50794 -0.48518 -0.51328 -0.50555 -0.51328 -0.50463 C -0.51367 -0.50903 -0.51367 -0.51412 -0.51367 -0.51713 C -0.51536 -0.52847 -0.51783 -0.55139 -0.51783 -0.55023 C -0.51888 -0.58217 -0.51783 -0.55347 -0.5207 -0.58333 C -0.5207 -0.58773 -0.5207 -0.59213 -0.5207 -0.59606 C -0.5207 -0.59791 -0.52135 -0.60069 -0.52135 -0.60046 L -0.52135 -0.60069 " pathEditMode="relative" rAng="0" ptsTypes="AAAAAAAAAAAAAAAAAAAAAAAAAAAAAAAAAAA">
                                      <p:cBhvr>
                                        <p:cTn id="1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68" y="-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0023 L -6.25E-7 0.00093 C -0.00404 -0.00093 -0.00677 -0.00116 -0.00976 -0.00185 C -0.01302 -0.00255 -0.02357 -0.00671 -0.02708 -0.00833 C -0.02969 -0.00926 -0.03164 -0.01065 -0.03398 -0.01204 C -0.03724 -0.01667 -0.04049 -0.02107 -0.04414 -0.02593 C -0.04896 -0.03241 -0.04831 -0.03704 -0.05638 -0.04028 C -0.0569 -0.04051 -0.05716 -0.04051 -0.05755 -0.04074 C -0.06354 -0.04097 -0.06719 -0.0412 -0.07344 -0.0419 L -0.08372 -0.04445 C -0.08555 -0.04491 -0.08763 -0.0456 -0.08919 -0.04607 C -0.09661 -0.04769 -0.10104 -0.04884 -0.10729 -0.05162 C -0.10898 -0.05208 -0.10963 -0.05232 -0.11029 -0.05278 C -0.11406 -0.05509 -0.11784 -0.05671 -0.12044 -0.05949 C -0.12292 -0.06181 -0.12357 -0.0632 -0.12799 -0.06482 C -0.13047 -0.06597 -0.13555 -0.06713 -0.13919 -0.06736 C -0.14193 -0.06759 -0.14466 -0.06759 -0.14792 -0.06759 C -0.14987 -0.06759 -0.1513 -0.06759 -0.15299 -0.06782 C -0.15482 -0.06806 -0.15703 -0.06852 -0.15872 -0.06921 C -0.16133 -0.06968 -0.16706 -0.07153 -0.16875 -0.07292 C -0.1776 -0.07732 -0.16771 -0.07732 -0.18685 -0.0831 C -0.19101 -0.08449 -0.19414 -0.08588 -0.19883 -0.08657 C -0.20963 -0.08727 -0.20456 -0.08681 -0.21315 -0.08727 L -0.24661 -0.08704 C -0.24779 -0.08704 -0.2569 -0.08773 -0.2595 -0.08773 C -0.26745 -0.08843 -0.28086 -0.09005 -0.28646 -0.0919 C -0.30299 -0.09491 -0.2957 -0.09375 -0.30859 -0.09699 C -0.31081 -0.09861 -0.31445 -0.10116 -0.31628 -0.10347 C -0.31771 -0.10509 -0.32096 -0.10926 -0.32096 -0.10903 C -0.32122 -0.10995 -0.32122 -0.11088 -0.32122 -0.11181 C -0.3224 -0.11412 -0.32383 -0.11945 -0.32383 -0.11898 C -0.32461 -0.12593 -0.32383 -0.11968 -0.32565 -0.12616 C -0.32565 -0.12708 -0.32565 -0.12801 -0.32565 -0.12894 C -0.32565 -0.1294 -0.32591 -0.1294 -0.32591 -0.1294 L -0.32591 -0.1294 " pathEditMode="relative" rAng="0" ptsTypes="AAAAAAAAAAAAAAAAAAAAAAAAAAAAAAAAAAA">
                                      <p:cBhvr>
                                        <p:cTn id="13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-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6</cp:revision>
  <dcterms:created xsi:type="dcterms:W3CDTF">2024-05-06T06:56:00Z</dcterms:created>
  <dcterms:modified xsi:type="dcterms:W3CDTF">2024-11-11T11:44:39Z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37ABB79277C5453D88CEEBEA648E064F_12</vt:lpwstr>
  </property>
  <property fmtid="{D5CDD505-2E9C-101B-9397-08002B2CF9AE}" pid="3" name="KSOProductBuildVer">
    <vt:lpwstr>1033-12.2.0.17119</vt:lpwstr>
  </property>
</Properties>
</file>