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31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D62DF6-29FE-F1AB-59F2-41288F22B8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78E7CA06-B06A-D05E-A8F8-08DA6F980C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7670BFA-A171-4EE6-F93D-C52F3F40FC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  <a:t>25.11.2024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C16CBFB-0347-0700-1AC8-405FAD17C8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D39F3FA-0345-BCF1-2784-12C98373BA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088019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1FDF85-383E-A23D-5E52-331B247943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756D426E-0978-39AA-470E-DD76D2836E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F587DD3-B381-E8E7-07DF-C273A28A59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  <a:t>25.11.2024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D1FCFB0-941F-201C-00D8-1ED583A44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12B5019-1693-69D7-C0FD-09A7D88E4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717761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4E005D47-A0AA-9333-E057-96A10526053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0476BCBF-E5EF-8FD3-61CF-C355761168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5DE98C8-71E5-217F-FD48-45066416F9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  <a:t>25.11.2024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C2660FC-6F7A-24D8-F230-91593E3A77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2D2F38C-AE14-0C45-A442-8F4924E0C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079759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A85D32-DEFA-95CC-B305-D9319409FE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93C81882-A0EF-A5C7-6E3C-E71307A855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9A75D9B-8C63-6267-FC3B-5EA3A0EA0C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  <a:t>25.11.2024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BBB7E04-C0F8-014F-4164-657F2B9B1F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37134BE-FB6B-240E-D365-1717D64DE6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261058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916168-ACCD-2D0B-D334-0E818145FC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BB25467D-05AD-9F86-834F-F1754B05A4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2BC8953-4BBA-DA7C-5F62-8F8395ECC9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  <a:t>25.11.2024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8924002-B2DB-8727-665A-6CD0F7832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D226065-0E1B-AC29-4194-83F20AB58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631813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94300E-983F-2555-BC1A-BFBFF35C80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FFEDF9D4-9787-5017-5F49-BE76BC1294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69980F9C-F81A-6D29-8FA8-39D5BFB1AD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3E0E53D6-04EC-9182-9217-4973FA2C1F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  <a:t>25.11.2024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6AE6E626-4005-021D-6D4C-FCABDBAE8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D00B7D48-65DC-5991-5D5A-C60DBBAF1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669196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775B02-3C53-9C91-8F39-8AD32F6458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4831962-2F99-0759-267A-8BB416BDA3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09DB142B-A7F0-3EBA-91E7-77D7EFB1EF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F47E68A9-5119-9D4C-41BC-26F2B76179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A940B8E6-280A-8C57-E061-F32DFF36B55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29B3B237-E654-CAC8-A3B6-ED4E86CF8A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  <a:t>25.11.2024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0814A1B6-99BB-0829-5899-5CCAC55019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BB6BA7A2-C511-E8C7-7FD5-E78F59E96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843198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6B2AB5-8DF1-DEBC-9B77-74F283BAA6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1D763941-6CB8-6935-BB01-82488DEE3C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  <a:t>25.11.2024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84598CAD-F9C9-65F8-12B4-FE2A637D3C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FDB6792D-8D5A-974F-CB29-A59658E88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939239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912F38FE-5077-577A-B2AE-B33A00EBA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  <a:t>25.11.2024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B77A0E51-1253-5E2B-5693-54B0FA7DE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A8C09524-A62F-BE23-35ED-E477E8757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566502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178899-04D6-DDEE-24B0-9A2E4915AD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0EE8400E-C15E-0694-D3D4-2B12AD43B8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90415090-96AA-223D-2A20-9E359006AF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3DDDA1F1-8688-1547-64CF-E5DB506B8A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  <a:t>25.11.2024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5D83F029-F2F6-9AB9-828F-FAF1480C16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314DD8A1-2E04-46A3-75A6-ABDBD1349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335142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85969E-847C-DBE5-39CA-9F63713EC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E39A7413-EF81-3C1E-1F15-9ED44D9FBE1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B6B9B48C-71C8-52E9-3424-0F8E20DFC5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B66AC713-E8D6-FA75-57A4-254DC16FA0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  <a:t>25.11.2024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E48BE9F2-6A6B-B838-65B0-8F37589E9B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27040103-AF90-47BA-5F3A-591E050D9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9353566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2B4427CB-6E86-DD6F-2E8B-D8C527C332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3970B84-F761-70BB-A535-3FE6265C5A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013FE7F-D7E1-6160-388F-C047B1147A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8BB19B-FBC4-42C7-8275-BB5866C45CB1}" type="datetimeFigureOut">
              <a:rPr lang="uk-UA" smtClean="0"/>
              <a:t>25.11.2024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4CDFCB0-F124-CF06-DD6F-DF02B2FF26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5509E08-1512-2795-050E-D374D5C33C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60C14D-04AD-4A81-9B10-1B03F94E46B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28589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33F1F4F-E056-4273-95CE-08EF443DD2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кутник: округлені кути 4">
            <a:extLst>
              <a:ext uri="{FF2B5EF4-FFF2-40B4-BE49-F238E27FC236}">
                <a16:creationId xmlns:a16="http://schemas.microsoft.com/office/drawing/2014/main" id="{88BFCDBA-45B4-CD71-D457-F50660D3A276}"/>
              </a:ext>
            </a:extLst>
          </p:cNvPr>
          <p:cNvSpPr/>
          <p:nvPr/>
        </p:nvSpPr>
        <p:spPr>
          <a:xfrm>
            <a:off x="467520" y="121175"/>
            <a:ext cx="7994112" cy="2140670"/>
          </a:xfrm>
          <a:prstGeom prst="roundRect">
            <a:avLst/>
          </a:prstGeom>
          <a:solidFill>
            <a:schemeClr val="bg1">
              <a:alpha val="7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3F51EBA-57CE-5261-2AEF-10ECD7778F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243" t="1281" r="-5684" b="-2747"/>
          <a:stretch/>
        </p:blipFill>
        <p:spPr>
          <a:xfrm>
            <a:off x="814100" y="335897"/>
            <a:ext cx="1227846" cy="1823262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9FC42D47-7081-42B9-456F-A2650055F79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74" r="1459"/>
          <a:stretch/>
        </p:blipFill>
        <p:spPr>
          <a:xfrm rot="18307765">
            <a:off x="5018981" y="695209"/>
            <a:ext cx="1766603" cy="1117736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48CE765C-5A94-8602-1017-1E2B8824D99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73" t="-14534" r="-4864"/>
          <a:stretch/>
        </p:blipFill>
        <p:spPr>
          <a:xfrm>
            <a:off x="6520133" y="454995"/>
            <a:ext cx="1548691" cy="1628279"/>
          </a:xfrm>
          <a:prstGeom prst="rect">
            <a:avLst/>
          </a:prstGeom>
        </p:spPr>
      </p:pic>
      <p:sp>
        <p:nvSpPr>
          <p:cNvPr id="7" name="Прямокутник: округлені кути 6">
            <a:extLst>
              <a:ext uri="{FF2B5EF4-FFF2-40B4-BE49-F238E27FC236}">
                <a16:creationId xmlns:a16="http://schemas.microsoft.com/office/drawing/2014/main" id="{BE4F563C-8B32-F0E7-BB03-294842BC9EC0}"/>
              </a:ext>
            </a:extLst>
          </p:cNvPr>
          <p:cNvSpPr/>
          <p:nvPr/>
        </p:nvSpPr>
        <p:spPr>
          <a:xfrm>
            <a:off x="467519" y="2318926"/>
            <a:ext cx="7994112" cy="2140670"/>
          </a:xfrm>
          <a:prstGeom prst="roundRect">
            <a:avLst/>
          </a:prstGeom>
          <a:solidFill>
            <a:schemeClr val="bg1">
              <a:alpha val="7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Прямокутник: округлені кути 9">
            <a:extLst>
              <a:ext uri="{FF2B5EF4-FFF2-40B4-BE49-F238E27FC236}">
                <a16:creationId xmlns:a16="http://schemas.microsoft.com/office/drawing/2014/main" id="{A8235A4B-CCB4-E13A-8AF0-D538E8E00A0E}"/>
              </a:ext>
            </a:extLst>
          </p:cNvPr>
          <p:cNvSpPr/>
          <p:nvPr/>
        </p:nvSpPr>
        <p:spPr>
          <a:xfrm>
            <a:off x="467519" y="4532057"/>
            <a:ext cx="7994112" cy="2140670"/>
          </a:xfrm>
          <a:prstGeom prst="roundRect">
            <a:avLst/>
          </a:prstGeom>
          <a:solidFill>
            <a:schemeClr val="bg1">
              <a:alpha val="7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EA4121E9-DFDE-E856-7461-7A56E50831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0324" y="2561281"/>
            <a:ext cx="1746097" cy="1746097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032DB047-7448-1A54-345E-6D390E917EB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1" r="7021"/>
          <a:stretch/>
        </p:blipFill>
        <p:spPr>
          <a:xfrm>
            <a:off x="2165604" y="2556818"/>
            <a:ext cx="1496992" cy="1741537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6355AA8E-524E-8893-8A3F-9CBD8A25CD1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9" b="4189"/>
          <a:stretch/>
        </p:blipFill>
        <p:spPr>
          <a:xfrm>
            <a:off x="3686297" y="2790229"/>
            <a:ext cx="1674917" cy="1534598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89F22322-E901-429E-4941-5DB0A11B846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1" r="5322"/>
          <a:stretch/>
        </p:blipFill>
        <p:spPr>
          <a:xfrm>
            <a:off x="5195110" y="2683754"/>
            <a:ext cx="1414347" cy="1651286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F46D584A-B54A-E668-13A5-0CDDC53AA10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4" b="6084"/>
          <a:stretch/>
        </p:blipFill>
        <p:spPr>
          <a:xfrm flipH="1">
            <a:off x="6581958" y="2790229"/>
            <a:ext cx="1760858" cy="1546587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C6F937D3-11EE-7C1E-5329-09D11E20774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6" r="48845"/>
          <a:stretch/>
        </p:blipFill>
        <p:spPr>
          <a:xfrm>
            <a:off x="1171081" y="4919676"/>
            <a:ext cx="698199" cy="1519527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2AF75938-D2FE-88BA-120A-36671CE81A46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152" b="817"/>
          <a:stretch/>
        </p:blipFill>
        <p:spPr>
          <a:xfrm>
            <a:off x="2213564" y="4919676"/>
            <a:ext cx="1449032" cy="1482873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7384905D-4643-C427-1D39-AAA082E1972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" r="417"/>
          <a:stretch/>
        </p:blipFill>
        <p:spPr>
          <a:xfrm>
            <a:off x="3737335" y="5125876"/>
            <a:ext cx="1567189" cy="1245150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69B643E6-E7BE-1EF9-C741-B838857A728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23513" y="4903212"/>
            <a:ext cx="1593024" cy="1614078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6D8A976B-6C9E-5C69-41B3-A22D8578AA3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9" b="729"/>
          <a:stretch/>
        </p:blipFill>
        <p:spPr>
          <a:xfrm>
            <a:off x="6670861" y="4835594"/>
            <a:ext cx="1706593" cy="168169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B5836F8-04C7-90C7-50BA-797D05E6581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0854" y="32171"/>
            <a:ext cx="1028350" cy="93355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9F306B0-71CE-E764-3975-84902E710BB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8" r="11668"/>
          <a:stretch/>
        </p:blipFill>
        <p:spPr>
          <a:xfrm>
            <a:off x="3735741" y="367539"/>
            <a:ext cx="1440469" cy="1878926"/>
          </a:xfrm>
          <a:prstGeom prst="rect">
            <a:avLst/>
          </a:prstGeom>
        </p:spPr>
      </p:pic>
      <p:pic>
        <p:nvPicPr>
          <p:cNvPr id="12" name="Рисунок 11" descr="Изображение выглядит как зарисовка, рисунок, пишущий прибор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6F391138-2495-8D19-2D60-03AB754BFC6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3564" y="475353"/>
            <a:ext cx="1544350" cy="1544350"/>
          </a:xfrm>
          <a:prstGeom prst="rect">
            <a:avLst/>
          </a:prstGeom>
        </p:spPr>
      </p:pic>
      <p:cxnSp>
        <p:nvCxnSpPr>
          <p:cNvPr id="16" name="Прямая со стрелкой 15">
            <a:extLst>
              <a:ext uri="{FF2B5EF4-FFF2-40B4-BE49-F238E27FC236}">
                <a16:creationId xmlns:a16="http://schemas.microsoft.com/office/drawing/2014/main" id="{AD508D55-27C3-D6A3-1200-0862A104D38D}"/>
              </a:ext>
            </a:extLst>
          </p:cNvPr>
          <p:cNvCxnSpPr>
            <a:cxnSpLocks/>
          </p:cNvCxnSpPr>
          <p:nvPr/>
        </p:nvCxnSpPr>
        <p:spPr>
          <a:xfrm>
            <a:off x="973931" y="4903212"/>
            <a:ext cx="402432" cy="74511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811F557-F3DB-9334-E5C5-F2B57634506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54298" y="1016079"/>
            <a:ext cx="4520158" cy="4663755"/>
          </a:xfrm>
          <a:prstGeom prst="rect">
            <a:avLst/>
          </a:prstGeom>
        </p:spPr>
      </p:pic>
      <p:pic>
        <p:nvPicPr>
          <p:cNvPr id="103" name="Picture 102" descr="ima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615180" y="3029059"/>
            <a:ext cx="3562350" cy="352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369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xit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877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user</dc:creator>
  <cp:lastModifiedBy>Администратор</cp:lastModifiedBy>
  <cp:revision>23</cp:revision>
  <dcterms:created xsi:type="dcterms:W3CDTF">2024-04-13T10:22:45Z</dcterms:created>
  <dcterms:modified xsi:type="dcterms:W3CDTF">2024-11-25T13:11:34Z</dcterms:modified>
</cp:coreProperties>
</file>