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0587" y="1991252"/>
            <a:ext cx="30670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30</cp:revision>
  <dcterms:created xsi:type="dcterms:W3CDTF">2024-05-16T13:12:50Z</dcterms:created>
  <dcterms:modified xsi:type="dcterms:W3CDTF">2024-12-11T13:38:50Z</dcterms:modified>
</cp:coreProperties>
</file>