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370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E19122-7885-D110-8F8D-EC2AD0DA13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0B90284-D707-C14B-2CF8-6F80AF58A2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29BA361-442D-7B17-F754-89C3ED29EE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50890-40DE-44D8-BE3F-228FCCEC1EC9}" type="datetimeFigureOut">
              <a:rPr lang="ru-RU" smtClean="0"/>
              <a:t>17.08.2024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021150-AEEB-E2F0-668C-11A14F3C1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F92D7A7-017A-F013-AC9E-B5B3C05A62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28113-228E-4A45-9986-824144A15F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36429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D0620C-25E5-7FED-A3B9-F571BAE5B3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22F7769-AF7C-FB3A-34AC-FA25100DD7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7261D97-D99F-2E8B-4D0A-E43FDD4A55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50890-40DE-44D8-BE3F-228FCCEC1EC9}" type="datetimeFigureOut">
              <a:rPr lang="ru-RU" smtClean="0"/>
              <a:t>17.08.2024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71AAEE7-C795-65E0-1F01-C94267C241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33A1D2C-FE66-7740-0DF4-0D0ECB505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28113-228E-4A45-9986-824144A15F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26095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D1778E2-0B30-C602-C3AE-177F680CAC1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7CC2D77-4A8D-CF55-93FD-EB87F7ED0A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69ADC1E-FF6C-12F6-3B14-E0B6068FF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50890-40DE-44D8-BE3F-228FCCEC1EC9}" type="datetimeFigureOut">
              <a:rPr lang="ru-RU" smtClean="0"/>
              <a:t>17.08.2024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EED6D83-7023-41E1-FBBB-1A48A6BE8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F7A3025-FA7E-50B8-3673-7CF4231EEB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28113-228E-4A45-9986-824144A15F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25057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C7F4F3-CF31-A167-DBBC-EE0F4D6505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838E5EF-7D2F-4538-0DF0-700C322047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FED7B54-3EEB-CEDA-0BEB-90DF17AD70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50890-40DE-44D8-BE3F-228FCCEC1EC9}" type="datetimeFigureOut">
              <a:rPr lang="ru-RU" smtClean="0"/>
              <a:t>17.08.2024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6AD30E3-8643-3402-0B2C-2E0775EFB7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A06138D-38D1-3125-1B8E-B8E7969CC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28113-228E-4A45-9986-824144A15F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72439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F3E4F7-B881-BEFE-0E5E-841022A01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8BFB4F1-0339-518E-F716-C4E97774BE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16FD742-8FF3-5823-A86C-0476316CFA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50890-40DE-44D8-BE3F-228FCCEC1EC9}" type="datetimeFigureOut">
              <a:rPr lang="ru-RU" smtClean="0"/>
              <a:t>17.08.2024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EDCFFC2-2833-589E-59B7-6D83B2712E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60BFCE-E50A-C62A-8D6A-907B75A0C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28113-228E-4A45-9986-824144A15F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74711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4CAE5D-DD7F-FA41-0291-FC53191D2D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78461A0-4959-D067-F3A3-72D9C0B675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5EFA9BD-EE0C-018A-973B-4C6625FB68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81CC446-FBBB-BB6F-481F-1F638B2B9A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50890-40DE-44D8-BE3F-228FCCEC1EC9}" type="datetimeFigureOut">
              <a:rPr lang="ru-RU" smtClean="0"/>
              <a:t>17.08.2024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8A5BA47-0048-99A8-4103-B08052F9B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100EAB9-8A1F-72F0-DA7E-A3CFC882EE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28113-228E-4A45-9986-824144A15F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5738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7062AF-1D59-F62A-EC6A-5814E65AE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62A6B67-8DA4-9B79-6878-FF38D6CB26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74A32C7-9095-9F8D-DE11-9D4F15F72F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BEC8778-0359-9D6B-88F6-8E69C40481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9F3ADA9-627B-2702-4C1B-F40092953E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C4347C7-3E1A-07E8-6F66-013E1CC754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50890-40DE-44D8-BE3F-228FCCEC1EC9}" type="datetimeFigureOut">
              <a:rPr lang="ru-RU" smtClean="0"/>
              <a:t>17.08.2024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2819E7C-10B2-6850-90A2-E48CDC8563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618FF8A-EFFA-D073-1238-F8938433C4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28113-228E-4A45-9986-824144A15F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58686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15478D-1729-6962-52E5-451120943C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7064DA4-29D9-9351-060D-B868130E76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50890-40DE-44D8-BE3F-228FCCEC1EC9}" type="datetimeFigureOut">
              <a:rPr lang="ru-RU" smtClean="0"/>
              <a:t>17.08.2024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A8EB177-AD6B-414A-A738-0519EBC74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7104312-591C-1363-87BC-C875BFB057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28113-228E-4A45-9986-824144A15F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91055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ACDB892-8138-4261-97F6-0C0A857038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50890-40DE-44D8-BE3F-228FCCEC1EC9}" type="datetimeFigureOut">
              <a:rPr lang="ru-RU" smtClean="0"/>
              <a:t>17.08.2024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9C4D968-E089-F523-959E-7321C3574C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9606291-DF5B-2655-700E-BD487CD11D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28113-228E-4A45-9986-824144A15F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35327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FDFBEE-B5E2-B8BA-717B-93CF554596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B924E37-92D5-67EC-8D61-8E18667100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500F67F-30D0-FB75-988A-69478D3F2E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056398F-A6C8-C98E-FF8A-A0EF0BFE0A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50890-40DE-44D8-BE3F-228FCCEC1EC9}" type="datetimeFigureOut">
              <a:rPr lang="ru-RU" smtClean="0"/>
              <a:t>17.08.2024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55D4990-AC8D-5E5C-8F8E-6757F4C5F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5D59D4E-84A0-2006-0DE8-84D39E6219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28113-228E-4A45-9986-824144A15F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34481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EF173B-1F00-A548-BD28-24723A8E90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369B3A1-A27B-30A4-55E3-6E2E4AA0FF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FBD5E4E-7474-4C9D-0764-00BC6EA2DE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16C7437-580A-0630-817B-A174D9CC1D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50890-40DE-44D8-BE3F-228FCCEC1EC9}" type="datetimeFigureOut">
              <a:rPr lang="ru-RU" smtClean="0"/>
              <a:t>17.08.2024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B90AFC4-0293-A69F-EF1F-4DFDAB8F33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D5A4918-586E-808A-E81B-A91FB4D786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28113-228E-4A45-9986-824144A15F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4265346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4DD77C-6E7F-641F-4778-F503ACDE44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7139DA5-2014-E379-810E-F564F41B9A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EE40F9E-62FD-9A25-8B89-363B61784AD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250890-40DE-44D8-BE3F-228FCCEC1EC9}" type="datetimeFigureOut">
              <a:rPr lang="ru-RU" smtClean="0"/>
              <a:t>17.08.2024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CBE28E6-F3C5-6FED-A8D6-AEC5D87071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63BBD45-30A0-E88C-3F59-05A1AE8740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628113-228E-4A45-9986-824144A15F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2528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microsoft.com/office/2007/relationships/hdphoto" Target="../media/hdphoto1.wdp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2E0EEF0-9661-13FF-D0CF-0CB38D2255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672" y="-38401"/>
            <a:ext cx="12305343" cy="6896401"/>
          </a:xfrm>
          <a:prstGeom prst="rect">
            <a:avLst/>
          </a:prstGeom>
        </p:spPr>
      </p:pic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C54E83CB-8E96-1DC7-B1D7-275A02571E24}"/>
              </a:ext>
            </a:extLst>
          </p:cNvPr>
          <p:cNvGrpSpPr/>
          <p:nvPr/>
        </p:nvGrpSpPr>
        <p:grpSpPr>
          <a:xfrm>
            <a:off x="4842811" y="949939"/>
            <a:ext cx="4883577" cy="4762105"/>
            <a:chOff x="2679486" y="1561653"/>
            <a:chExt cx="4854625" cy="4854625"/>
          </a:xfrm>
        </p:grpSpPr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7356F829-1FB4-8517-6399-B87AF3DEF56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79486" y="1561653"/>
              <a:ext cx="4854625" cy="4854625"/>
            </a:xfrm>
            <a:prstGeom prst="rect">
              <a:avLst/>
            </a:prstGeom>
          </p:spPr>
        </p:pic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D825C449-8D55-5C96-0824-EE801FFE9C5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2608191" flipH="1" flipV="1">
              <a:off x="4576070" y="2775042"/>
              <a:ext cx="1520630" cy="1520630"/>
            </a:xfrm>
            <a:prstGeom prst="rect">
              <a:avLst/>
            </a:prstGeom>
          </p:spPr>
        </p:pic>
      </p:grp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7E470CEB-E9C7-6B6F-311D-C0509A1BC743}"/>
              </a:ext>
            </a:extLst>
          </p:cNvPr>
          <p:cNvGrpSpPr/>
          <p:nvPr/>
        </p:nvGrpSpPr>
        <p:grpSpPr>
          <a:xfrm>
            <a:off x="5204374" y="1233861"/>
            <a:ext cx="4547310" cy="4547310"/>
            <a:chOff x="3115437" y="2055331"/>
            <a:chExt cx="4547310" cy="4547310"/>
          </a:xfrm>
        </p:grpSpPr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8FB61CDD-B3AE-4E2F-8B02-55C0C6062CA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115437" y="2055331"/>
              <a:ext cx="4547310" cy="4547310"/>
            </a:xfrm>
            <a:prstGeom prst="rect">
              <a:avLst/>
            </a:prstGeom>
          </p:spPr>
        </p:pic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id="{A7CA7933-65B0-0BBE-4D8C-6C30FA992B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208185">
              <a:off x="4350223" y="2693777"/>
              <a:ext cx="2273226" cy="2273226"/>
            </a:xfrm>
            <a:prstGeom prst="rect">
              <a:avLst/>
            </a:prstGeom>
          </p:spPr>
        </p:pic>
      </p:grpSp>
      <p:grpSp>
        <p:nvGrpSpPr>
          <p:cNvPr id="40" name="Группа 39">
            <a:extLst>
              <a:ext uri="{FF2B5EF4-FFF2-40B4-BE49-F238E27FC236}">
                <a16:creationId xmlns:a16="http://schemas.microsoft.com/office/drawing/2014/main" id="{ED48B4DA-E355-BA8B-7582-6B0C9A31DB17}"/>
              </a:ext>
            </a:extLst>
          </p:cNvPr>
          <p:cNvGrpSpPr/>
          <p:nvPr/>
        </p:nvGrpSpPr>
        <p:grpSpPr>
          <a:xfrm>
            <a:off x="4817515" y="804010"/>
            <a:ext cx="5007030" cy="5150312"/>
            <a:chOff x="2776527" y="1543994"/>
            <a:chExt cx="5248016" cy="5248016"/>
          </a:xfrm>
        </p:grpSpPr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2B6BE40E-36A6-C5ED-0B15-BAF307B973F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duotone>
                <a:prstClr val="black"/>
                <a:schemeClr val="accent4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2776527" y="1543994"/>
              <a:ext cx="5248016" cy="5248016"/>
            </a:xfrm>
            <a:prstGeom prst="rect">
              <a:avLst/>
            </a:prstGeom>
          </p:spPr>
        </p:pic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8936C7F0-2EFF-1128-37DF-C4A41D93BA7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920311">
              <a:off x="4580661" y="2652334"/>
              <a:ext cx="2009075" cy="2115554"/>
            </a:xfrm>
            <a:prstGeom prst="rect">
              <a:avLst/>
            </a:prstGeom>
          </p:spPr>
        </p:pic>
      </p:grpSp>
      <p:grpSp>
        <p:nvGrpSpPr>
          <p:cNvPr id="43" name="Группа 42">
            <a:extLst>
              <a:ext uri="{FF2B5EF4-FFF2-40B4-BE49-F238E27FC236}">
                <a16:creationId xmlns:a16="http://schemas.microsoft.com/office/drawing/2014/main" id="{22ACC020-E828-41F5-2E23-C947622F4A70}"/>
              </a:ext>
            </a:extLst>
          </p:cNvPr>
          <p:cNvGrpSpPr/>
          <p:nvPr/>
        </p:nvGrpSpPr>
        <p:grpSpPr>
          <a:xfrm>
            <a:off x="5227641" y="1045592"/>
            <a:ext cx="4541241" cy="4698639"/>
            <a:chOff x="3207002" y="1662936"/>
            <a:chExt cx="4823027" cy="4823027"/>
          </a:xfrm>
        </p:grpSpPr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18231205-B9BD-09D2-0C31-564ECE6B2F1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07002" y="1662936"/>
              <a:ext cx="4823027" cy="4823027"/>
            </a:xfrm>
            <a:prstGeom prst="rect">
              <a:avLst/>
            </a:prstGeom>
          </p:spPr>
        </p:pic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CE2D4343-2EF1-47A9-98B1-0740C4ED5D0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485894">
              <a:off x="4481100" y="2369563"/>
              <a:ext cx="2572012" cy="2572012"/>
            </a:xfrm>
            <a:prstGeom prst="rect">
              <a:avLst/>
            </a:prstGeom>
          </p:spPr>
        </p:pic>
      </p:grpSp>
      <p:grpSp>
        <p:nvGrpSpPr>
          <p:cNvPr id="46" name="Группа 45">
            <a:extLst>
              <a:ext uri="{FF2B5EF4-FFF2-40B4-BE49-F238E27FC236}">
                <a16:creationId xmlns:a16="http://schemas.microsoft.com/office/drawing/2014/main" id="{A42FC0A4-C33A-FED1-7FBE-4FBE60B6B156}"/>
              </a:ext>
            </a:extLst>
          </p:cNvPr>
          <p:cNvGrpSpPr/>
          <p:nvPr/>
        </p:nvGrpSpPr>
        <p:grpSpPr>
          <a:xfrm>
            <a:off x="4777090" y="949939"/>
            <a:ext cx="5007030" cy="4946778"/>
            <a:chOff x="2397064" y="1245264"/>
            <a:chExt cx="5544787" cy="5544787"/>
          </a:xfrm>
        </p:grpSpPr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7ED415BF-48C9-A888-81ED-59CF44C651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97064" y="1245264"/>
              <a:ext cx="5544787" cy="5544787"/>
            </a:xfrm>
            <a:prstGeom prst="rect">
              <a:avLst/>
            </a:prstGeom>
          </p:spPr>
        </p:pic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77052798-5AEF-48F3-91CC-15328C585FA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654367">
              <a:off x="4302958" y="2852490"/>
              <a:ext cx="2064637" cy="1548477"/>
            </a:xfrm>
            <a:prstGeom prst="rect">
              <a:avLst/>
            </a:prstGeom>
          </p:spPr>
        </p:pic>
      </p:grpSp>
      <p:grpSp>
        <p:nvGrpSpPr>
          <p:cNvPr id="49" name="Группа 48">
            <a:extLst>
              <a:ext uri="{FF2B5EF4-FFF2-40B4-BE49-F238E27FC236}">
                <a16:creationId xmlns:a16="http://schemas.microsoft.com/office/drawing/2014/main" id="{8E645B64-F03C-0228-5C88-BD30B004496D}"/>
              </a:ext>
            </a:extLst>
          </p:cNvPr>
          <p:cNvGrpSpPr/>
          <p:nvPr/>
        </p:nvGrpSpPr>
        <p:grpSpPr>
          <a:xfrm>
            <a:off x="5253516" y="1087173"/>
            <a:ext cx="4313874" cy="4556769"/>
            <a:chOff x="3041652" y="1408168"/>
            <a:chExt cx="5281908" cy="5281908"/>
          </a:xfrm>
        </p:grpSpPr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68CB89B2-0F5A-8346-DC13-71CAEE61D3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3041652" y="1408168"/>
              <a:ext cx="5281908" cy="5281908"/>
            </a:xfrm>
            <a:prstGeom prst="rect">
              <a:avLst/>
            </a:prstGeom>
          </p:spPr>
        </p:pic>
        <p:pic>
          <p:nvPicPr>
            <p:cNvPr id="48" name="Рисунок 47">
              <a:extLst>
                <a:ext uri="{FF2B5EF4-FFF2-40B4-BE49-F238E27FC236}">
                  <a16:creationId xmlns:a16="http://schemas.microsoft.com/office/drawing/2014/main" id="{6E00B916-B8F0-C6FB-2EF5-29F25682264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049959">
              <a:off x="4689953" y="2629124"/>
              <a:ext cx="1918166" cy="1918166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3B8811D-E7D8-3E8E-682A-6E3E440AA3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6175" y="-641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849F69AF-81E5-91F4-F0B6-DA2BADF18858}"/>
              </a:ext>
            </a:extLst>
          </p:cNvPr>
          <p:cNvGrpSpPr/>
          <p:nvPr/>
        </p:nvGrpSpPr>
        <p:grpSpPr>
          <a:xfrm>
            <a:off x="4842811" y="1045592"/>
            <a:ext cx="4927736" cy="4620033"/>
            <a:chOff x="2736692" y="1399250"/>
            <a:chExt cx="5277438" cy="5293931"/>
          </a:xfrm>
        </p:grpSpPr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E6A9C108-7594-DF3B-0E62-133222A8ED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2736692" y="1399250"/>
              <a:ext cx="5277438" cy="5293931"/>
            </a:xfrm>
            <a:prstGeom prst="rect">
              <a:avLst/>
            </a:prstGeom>
          </p:spPr>
        </p:pic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EFBFC400-7DA2-1576-1637-DE9D55806046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594693">
              <a:off x="4662749" y="2455977"/>
              <a:ext cx="1955490" cy="1955490"/>
            </a:xfrm>
            <a:prstGeom prst="rect">
              <a:avLst/>
            </a:prstGeom>
          </p:spPr>
        </p:pic>
      </p:grp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525987E5-CC8F-85A2-1442-0D1294CDBF21}"/>
              </a:ext>
            </a:extLst>
          </p:cNvPr>
          <p:cNvGrpSpPr/>
          <p:nvPr/>
        </p:nvGrpSpPr>
        <p:grpSpPr>
          <a:xfrm>
            <a:off x="5124596" y="1143193"/>
            <a:ext cx="4540715" cy="4446273"/>
            <a:chOff x="383614" y="933211"/>
            <a:chExt cx="4278110" cy="4264782"/>
          </a:xfrm>
        </p:grpSpPr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F98F8D02-F5B5-5924-ACF9-9DD2EE32F3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383614" y="933211"/>
              <a:ext cx="4278110" cy="4264782"/>
            </a:xfrm>
            <a:prstGeom prst="rect">
              <a:avLst/>
            </a:prstGeom>
          </p:spPr>
        </p:pic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3D085945-799F-EA1B-1698-5637D2F5C67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346840">
              <a:off x="1373501" y="1516707"/>
              <a:ext cx="2226200" cy="2198984"/>
            </a:xfrm>
            <a:prstGeom prst="rect">
              <a:avLst/>
            </a:prstGeom>
          </p:spPr>
        </p:pic>
      </p:grp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6667861E-A3CE-2E98-131E-E2F7D02D8297}"/>
              </a:ext>
            </a:extLst>
          </p:cNvPr>
          <p:cNvGrpSpPr/>
          <p:nvPr/>
        </p:nvGrpSpPr>
        <p:grpSpPr>
          <a:xfrm>
            <a:off x="5233949" y="903678"/>
            <a:ext cx="4470871" cy="4854625"/>
            <a:chOff x="2869572" y="2183697"/>
            <a:chExt cx="4838099" cy="4823026"/>
          </a:xfrm>
        </p:grpSpPr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F01E18D1-C1D1-A56E-68A2-9A60319C9F38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869572" y="2183697"/>
              <a:ext cx="4838099" cy="4823026"/>
            </a:xfrm>
            <a:prstGeom prst="rect">
              <a:avLst/>
            </a:prstGeom>
          </p:spPr>
        </p:pic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F4487BFC-5DBA-5ED0-9707-CD1377DC56CE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676869">
              <a:off x="3988864" y="2802891"/>
              <a:ext cx="2681659" cy="2681659"/>
            </a:xfrm>
            <a:prstGeom prst="rect">
              <a:avLst/>
            </a:prstGeom>
          </p:spPr>
        </p:pic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9DF1CFD-CD29-3390-FA85-BB850783BD41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8937" y="818259"/>
            <a:ext cx="5094596" cy="509459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53B12CF-7CBF-98BC-7E9A-3794DEF54AE6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825" y="97989"/>
            <a:ext cx="1322648" cy="1200720"/>
          </a:xfrm>
          <a:prstGeom prst="rect">
            <a:avLst/>
          </a:prstGeom>
        </p:spPr>
      </p:pic>
      <p:pic>
        <p:nvPicPr>
          <p:cNvPr id="138" name="Picture 137" descr="image.png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-407856" y="3330990"/>
            <a:ext cx="3314700" cy="331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979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-0.00116 L 0.24791 0.3164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44" y="1588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4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-0.00115 L 0.26198 0.00579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47" y="347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2000" fill="hold"/>
                                        <p:tgtEl>
                                          <p:spTgt spid="4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5 -0.00116 L 0.23086 -0.27222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84" y="-13565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2000" fill="hold"/>
                                        <p:tgtEl>
                                          <p:spTgt spid="4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-0.00116 L 0.01757 0.3375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0" y="16921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8" dur="2000" fill="hold"/>
                                        <p:tgtEl>
                                          <p:spTgt spid="4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-0.00115 L -0.19883 0.31597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00" y="15856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2" dur="2000" fill="hold"/>
                                        <p:tgtEl>
                                          <p:spTgt spid="3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-0.00116 L -0.1793 1.85185E-6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3" y="46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6" dur="2000" fill="hold"/>
                                        <p:tgtEl>
                                          <p:spTgt spid="3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-0.00116 L 0.03555 -0.27755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9" y="-13819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0" dur="2000" fill="hold"/>
                                        <p:tgtEl>
                                          <p:spTgt spid="3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-0.00116 L -0.19192 -0.25973 " pathEditMode="relative" rAng="0" ptsTypes="AA">
                                      <p:cBhvr>
                                        <p:cTn id="11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48" y="-12940"/>
                                    </p:animMotion>
                                  </p:childTnLst>
                                </p:cTn>
                              </p:par>
                              <p:par>
                                <p:cTn id="11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4" dur="2000" fill="hold"/>
                                        <p:tgtEl>
                                          <p:spTgt spid="2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6" dur="2000" fill="hold"/>
                                        <p:tgtEl>
                                          <p:spTgt spid="3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7</cp:revision>
  <dcterms:created xsi:type="dcterms:W3CDTF">2024-08-15T20:12:12Z</dcterms:created>
  <dcterms:modified xsi:type="dcterms:W3CDTF">2024-08-17T12:46:13Z</dcterms:modified>
</cp:coreProperties>
</file>