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3" name="коробк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0" y="4132722"/>
            <a:ext cx="1996661" cy="1996661"/>
          </a:xfrm>
          <a:prstGeom prst="rect">
            <a:avLst/>
          </a:prstGeom>
        </p:spPr>
      </p:pic>
      <p:pic>
        <p:nvPicPr>
          <p:cNvPr id="9" name="коробк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19" y="4133192"/>
            <a:ext cx="1996661" cy="1996661"/>
          </a:xfrm>
          <a:prstGeom prst="rect">
            <a:avLst/>
          </a:prstGeom>
        </p:spPr>
      </p:pic>
      <p:pic>
        <p:nvPicPr>
          <p:cNvPr id="91" name="коробка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0" y="4506308"/>
            <a:ext cx="1996661" cy="1996661"/>
          </a:xfrm>
          <a:prstGeom prst="rect">
            <a:avLst/>
          </a:prstGeom>
        </p:spPr>
      </p:pic>
      <p:pic>
        <p:nvPicPr>
          <p:cNvPr id="95" name="коробк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53" y="4870141"/>
            <a:ext cx="1996661" cy="1996661"/>
          </a:xfrm>
          <a:prstGeom prst="rect">
            <a:avLst/>
          </a:prstGeom>
        </p:spPr>
      </p:pic>
      <p:pic>
        <p:nvPicPr>
          <p:cNvPr id="113" name="коробк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1" y="4645855"/>
            <a:ext cx="1996661" cy="1996661"/>
          </a:xfrm>
          <a:prstGeom prst="rect">
            <a:avLst/>
          </a:prstGeom>
        </p:spPr>
      </p:pic>
      <p:pic>
        <p:nvPicPr>
          <p:cNvPr id="114" name="коробк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04" y="4251645"/>
            <a:ext cx="1996661" cy="1996661"/>
          </a:xfrm>
          <a:prstGeom prst="rect">
            <a:avLst/>
          </a:prstGeom>
        </p:spPr>
      </p:pic>
      <p:pic>
        <p:nvPicPr>
          <p:cNvPr id="17" name="Лу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1198710" y="1046857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2" name="Лу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2781459" y="62138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3" name="Лу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4482520" y="-144473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4" name="Лу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6542459" y="397482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5" name="Лу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8384426" y="890304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Яблоко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49" y="1785298"/>
            <a:ext cx="721739" cy="880170"/>
          </a:xfrm>
          <a:prstGeom prst="rect">
            <a:avLst/>
          </a:prstGeom>
        </p:spPr>
      </p:pic>
      <p:grpSp>
        <p:nvGrpSpPr>
          <p:cNvPr id="20" name="Яблоки 2"/>
          <p:cNvGrpSpPr/>
          <p:nvPr/>
        </p:nvGrpSpPr>
        <p:grpSpPr>
          <a:xfrm>
            <a:off x="5526398" y="834005"/>
            <a:ext cx="1281786" cy="1102403"/>
            <a:chOff x="3549076" y="858576"/>
            <a:chExt cx="1281786" cy="1102403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123" y="858576"/>
              <a:ext cx="721739" cy="880170"/>
            </a:xfrm>
            <a:prstGeom prst="rect">
              <a:avLst/>
            </a:prstGeom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2837">
              <a:off x="3549076" y="1080809"/>
              <a:ext cx="721739" cy="880170"/>
            </a:xfrm>
            <a:prstGeom prst="rect">
              <a:avLst/>
            </a:prstGeom>
          </p:spPr>
        </p:pic>
      </p:grpSp>
      <p:grpSp>
        <p:nvGrpSpPr>
          <p:cNvPr id="21" name="Яблоки 3"/>
          <p:cNvGrpSpPr/>
          <p:nvPr/>
        </p:nvGrpSpPr>
        <p:grpSpPr>
          <a:xfrm>
            <a:off x="3801378" y="765219"/>
            <a:ext cx="1154021" cy="1203704"/>
            <a:chOff x="5466845" y="492138"/>
            <a:chExt cx="1154021" cy="1203704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887" y="492138"/>
              <a:ext cx="554595" cy="67633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845" y="1011817"/>
              <a:ext cx="560900" cy="684025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262" y="999927"/>
              <a:ext cx="565604" cy="689761"/>
            </a:xfrm>
            <a:prstGeom prst="rect">
              <a:avLst/>
            </a:prstGeom>
          </p:spPr>
        </p:pic>
      </p:grpSp>
      <p:grpSp>
        <p:nvGrpSpPr>
          <p:cNvPr id="38" name="Яблоки 4"/>
          <p:cNvGrpSpPr/>
          <p:nvPr/>
        </p:nvGrpSpPr>
        <p:grpSpPr>
          <a:xfrm>
            <a:off x="7359363" y="1065938"/>
            <a:ext cx="1214623" cy="1398359"/>
            <a:chOff x="7187865" y="854064"/>
            <a:chExt cx="1214623" cy="1398359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761" y="1541826"/>
              <a:ext cx="581532" cy="709185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605" y="1579256"/>
              <a:ext cx="551997" cy="673167"/>
            </a:xfrm>
            <a:prstGeom prst="rect">
              <a:avLst/>
            </a:prstGeom>
          </p:spPr>
        </p:pic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865" y="854064"/>
              <a:ext cx="604485" cy="737177"/>
            </a:xfrm>
            <a:prstGeom prst="rect">
              <a:avLst/>
            </a:prstGeom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515" y="896415"/>
              <a:ext cx="560973" cy="684114"/>
            </a:xfrm>
            <a:prstGeom prst="rect">
              <a:avLst/>
            </a:prstGeom>
          </p:spPr>
        </p:pic>
      </p:grpSp>
      <p:grpSp>
        <p:nvGrpSpPr>
          <p:cNvPr id="23" name="Яблоки 5"/>
          <p:cNvGrpSpPr/>
          <p:nvPr/>
        </p:nvGrpSpPr>
        <p:grpSpPr>
          <a:xfrm>
            <a:off x="9019230" y="1430065"/>
            <a:ext cx="1483532" cy="1453344"/>
            <a:chOff x="9152979" y="1577870"/>
            <a:chExt cx="1483532" cy="1453344"/>
          </a:xfrm>
        </p:grpSpPr>
        <p:pic>
          <p:nvPicPr>
            <p:cNvPr id="145" name="Рисунок 14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865" y="2023851"/>
              <a:ext cx="515388" cy="628522"/>
            </a:xfrm>
            <a:prstGeom prst="rect">
              <a:avLst/>
            </a:prstGeom>
          </p:spPr>
        </p:pic>
        <p:pic>
          <p:nvPicPr>
            <p:cNvPr id="146" name="Рисунок 14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256" y="2402691"/>
              <a:ext cx="515389" cy="628523"/>
            </a:xfrm>
            <a:prstGeom prst="rect">
              <a:avLst/>
            </a:prstGeom>
          </p:spPr>
        </p:pic>
        <p:pic>
          <p:nvPicPr>
            <p:cNvPr id="147" name="Рисунок 14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136" y="2319521"/>
              <a:ext cx="581375" cy="708994"/>
            </a:xfrm>
            <a:prstGeom prst="rect">
              <a:avLst/>
            </a:prstGeom>
          </p:spPr>
        </p:pic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2979" y="1596461"/>
              <a:ext cx="515388" cy="628522"/>
            </a:xfrm>
            <a:prstGeom prst="rect">
              <a:avLst/>
            </a:prstGeom>
          </p:spPr>
        </p:pic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1498" y="1577870"/>
              <a:ext cx="515388" cy="628522"/>
            </a:xfrm>
            <a:prstGeom prst="rect">
              <a:avLst/>
            </a:prstGeom>
          </p:spPr>
        </p:pic>
      </p:grpSp>
      <p:pic>
        <p:nvPicPr>
          <p:cNvPr id="27" name="Цветок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24" y="884428"/>
            <a:ext cx="1044005" cy="1059566"/>
          </a:xfrm>
          <a:prstGeom prst="rect">
            <a:avLst/>
          </a:prstGeom>
        </p:spPr>
      </p:pic>
      <p:grpSp>
        <p:nvGrpSpPr>
          <p:cNvPr id="37" name="Цветы 2"/>
          <p:cNvGrpSpPr/>
          <p:nvPr/>
        </p:nvGrpSpPr>
        <p:grpSpPr>
          <a:xfrm>
            <a:off x="1735700" y="1695461"/>
            <a:ext cx="1782238" cy="1217366"/>
            <a:chOff x="3239537" y="917000"/>
            <a:chExt cx="1782238" cy="1217366"/>
          </a:xfrm>
        </p:grpSpPr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3239537" y="1074800"/>
              <a:ext cx="1044005" cy="1059566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770" y="917000"/>
              <a:ext cx="1044005" cy="1059566"/>
            </a:xfrm>
            <a:prstGeom prst="rect">
              <a:avLst/>
            </a:prstGeom>
          </p:spPr>
        </p:pic>
      </p:grpSp>
      <p:grpSp>
        <p:nvGrpSpPr>
          <p:cNvPr id="36" name="Цветы 3"/>
          <p:cNvGrpSpPr/>
          <p:nvPr/>
        </p:nvGrpSpPr>
        <p:grpSpPr>
          <a:xfrm>
            <a:off x="3567103" y="829553"/>
            <a:ext cx="1555934" cy="1435743"/>
            <a:chOff x="5265550" y="514192"/>
            <a:chExt cx="1555934" cy="1435743"/>
          </a:xfrm>
        </p:grpSpPr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5265550" y="1076324"/>
              <a:ext cx="860781" cy="873611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8936">
              <a:off x="5575317" y="514192"/>
              <a:ext cx="860781" cy="873611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03" y="1053533"/>
              <a:ext cx="860781" cy="873611"/>
            </a:xfrm>
            <a:prstGeom prst="rect">
              <a:avLst/>
            </a:prstGeom>
          </p:spPr>
        </p:pic>
      </p:grpSp>
      <p:grpSp>
        <p:nvGrpSpPr>
          <p:cNvPr id="35" name="Цветы 4"/>
          <p:cNvGrpSpPr/>
          <p:nvPr/>
        </p:nvGrpSpPr>
        <p:grpSpPr>
          <a:xfrm>
            <a:off x="7208156" y="1024091"/>
            <a:ext cx="1566372" cy="1674409"/>
            <a:chOff x="7003986" y="791198"/>
            <a:chExt cx="1566372" cy="1674409"/>
          </a:xfrm>
        </p:grpSpPr>
        <p:pic>
          <p:nvPicPr>
            <p:cNvPr id="180" name="Рисунок 17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986" y="827233"/>
              <a:ext cx="860781" cy="873611"/>
            </a:xfrm>
            <a:prstGeom prst="rect">
              <a:avLst/>
            </a:prstGeom>
          </p:spPr>
        </p:pic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032" y="791198"/>
              <a:ext cx="860781" cy="873611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247" y="1557579"/>
              <a:ext cx="860781" cy="873611"/>
            </a:xfrm>
            <a:prstGeom prst="rect">
              <a:avLst/>
            </a:prstGeom>
          </p:spPr>
        </p:pic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77" y="1591996"/>
              <a:ext cx="860781" cy="873611"/>
            </a:xfrm>
            <a:prstGeom prst="rect">
              <a:avLst/>
            </a:prstGeom>
          </p:spPr>
        </p:pic>
      </p:grpSp>
      <p:grpSp>
        <p:nvGrpSpPr>
          <p:cNvPr id="34" name="Цветы 5"/>
          <p:cNvGrpSpPr/>
          <p:nvPr/>
        </p:nvGrpSpPr>
        <p:grpSpPr>
          <a:xfrm>
            <a:off x="8834895" y="1481342"/>
            <a:ext cx="1706101" cy="1513322"/>
            <a:chOff x="8989107" y="1637587"/>
            <a:chExt cx="1706101" cy="1513322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107" y="1689688"/>
              <a:ext cx="698770" cy="709185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456" y="2052693"/>
              <a:ext cx="698770" cy="709185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8892" y="1637587"/>
              <a:ext cx="698770" cy="709185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959" y="2441724"/>
              <a:ext cx="698770" cy="709185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438" y="2415256"/>
              <a:ext cx="698770" cy="709185"/>
            </a:xfrm>
            <a:prstGeom prst="rect">
              <a:avLst/>
            </a:prstGeom>
          </p:spPr>
        </p:pic>
      </p:grpSp>
      <p:pic>
        <p:nvPicPr>
          <p:cNvPr id="29" name="Мяч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93" y="1183463"/>
            <a:ext cx="980187" cy="980187"/>
          </a:xfrm>
          <a:prstGeom prst="rect">
            <a:avLst/>
          </a:prstGeom>
        </p:spPr>
      </p:pic>
      <p:grpSp>
        <p:nvGrpSpPr>
          <p:cNvPr id="33" name="Мяч 2"/>
          <p:cNvGrpSpPr/>
          <p:nvPr/>
        </p:nvGrpSpPr>
        <p:grpSpPr>
          <a:xfrm>
            <a:off x="3510793" y="957051"/>
            <a:ext cx="1624979" cy="985438"/>
            <a:chOff x="3158691" y="860655"/>
            <a:chExt cx="1825384" cy="1112244"/>
          </a:xfrm>
        </p:grpSpPr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691" y="992712"/>
              <a:ext cx="980187" cy="980187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3184">
              <a:off x="4003888" y="860655"/>
              <a:ext cx="980187" cy="980187"/>
            </a:xfrm>
            <a:prstGeom prst="rect">
              <a:avLst/>
            </a:prstGeom>
          </p:spPr>
        </p:pic>
      </p:grpSp>
      <p:grpSp>
        <p:nvGrpSpPr>
          <p:cNvPr id="32" name="Мяч 3"/>
          <p:cNvGrpSpPr/>
          <p:nvPr/>
        </p:nvGrpSpPr>
        <p:grpSpPr>
          <a:xfrm>
            <a:off x="8874935" y="1390624"/>
            <a:ext cx="1579483" cy="1481723"/>
            <a:chOff x="5172393" y="402826"/>
            <a:chExt cx="1579483" cy="1481723"/>
          </a:xfrm>
        </p:grpSpPr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849" y="402826"/>
              <a:ext cx="808535" cy="808535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93" y="1019080"/>
              <a:ext cx="808535" cy="808535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41" y="1076014"/>
              <a:ext cx="808535" cy="808535"/>
            </a:xfrm>
            <a:prstGeom prst="rect">
              <a:avLst/>
            </a:prstGeom>
          </p:spPr>
        </p:pic>
      </p:grpSp>
      <p:grpSp>
        <p:nvGrpSpPr>
          <p:cNvPr id="31" name="Мяч 4"/>
          <p:cNvGrpSpPr/>
          <p:nvPr/>
        </p:nvGrpSpPr>
        <p:grpSpPr>
          <a:xfrm>
            <a:off x="1916170" y="1519906"/>
            <a:ext cx="1305841" cy="1369117"/>
            <a:chOff x="7145332" y="862917"/>
            <a:chExt cx="1305841" cy="1369117"/>
          </a:xfrm>
        </p:grpSpPr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332" y="876705"/>
              <a:ext cx="644189" cy="644189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221" y="862917"/>
              <a:ext cx="644189" cy="644189"/>
            </a:xfrm>
            <a:prstGeom prst="rect">
              <a:avLst/>
            </a:prstGeom>
          </p:spPr>
        </p:pic>
        <p:pic>
          <p:nvPicPr>
            <p:cNvPr id="196" name="Рисунок 19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963" y="1587845"/>
              <a:ext cx="644189" cy="644189"/>
            </a:xfrm>
            <a:prstGeom prst="rect">
              <a:avLst/>
            </a:prstGeom>
          </p:spPr>
        </p:pic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984" y="1582645"/>
              <a:ext cx="644189" cy="644189"/>
            </a:xfrm>
            <a:prstGeom prst="rect">
              <a:avLst/>
            </a:prstGeom>
          </p:spPr>
        </p:pic>
      </p:grpSp>
      <p:grpSp>
        <p:nvGrpSpPr>
          <p:cNvPr id="30" name="Мяч 5"/>
          <p:cNvGrpSpPr/>
          <p:nvPr/>
        </p:nvGrpSpPr>
        <p:grpSpPr>
          <a:xfrm>
            <a:off x="5549857" y="644103"/>
            <a:ext cx="1536596" cy="1417346"/>
            <a:chOff x="9135584" y="1620993"/>
            <a:chExt cx="1536596" cy="1417346"/>
          </a:xfrm>
        </p:grpSpPr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730" y="1686533"/>
              <a:ext cx="572732" cy="572732"/>
            </a:xfrm>
            <a:prstGeom prst="rect">
              <a:avLst/>
            </a:prstGeom>
          </p:spPr>
        </p:pic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0829" y="1620993"/>
              <a:ext cx="572732" cy="572732"/>
            </a:xfrm>
            <a:prstGeom prst="rect">
              <a:avLst/>
            </a:prstGeom>
          </p:spPr>
        </p:pic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364" y="2060160"/>
              <a:ext cx="572732" cy="572732"/>
            </a:xfrm>
            <a:prstGeom prst="rect">
              <a:avLst/>
            </a:prstGeom>
          </p:spPr>
        </p:pic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448" y="2446516"/>
              <a:ext cx="572732" cy="572732"/>
            </a:xfrm>
            <a:prstGeom prst="rect">
              <a:avLst/>
            </a:prstGeom>
          </p:spPr>
        </p:pic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584" y="2465607"/>
              <a:ext cx="572732" cy="572732"/>
            </a:xfrm>
            <a:prstGeom prst="rect">
              <a:avLst/>
            </a:prstGeom>
          </p:spPr>
        </p:pic>
      </p:grpSp>
      <p:pic>
        <p:nvPicPr>
          <p:cNvPr id="206" name="Рисунок 2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1506996" y="4516714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3435462" y="488910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5650539" y="529441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7583576" y="5085281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10" name="Рисунок 2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9431200" y="4631278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sp>
        <p:nvSpPr>
          <p:cNvPr id="12" name="1"/>
          <p:cNvSpPr/>
          <p:nvPr/>
        </p:nvSpPr>
        <p:spPr>
          <a:xfrm>
            <a:off x="1702826" y="472481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8" name="2"/>
          <p:cNvSpPr/>
          <p:nvPr/>
        </p:nvSpPr>
        <p:spPr>
          <a:xfrm>
            <a:off x="3648785" y="52060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9" name="3"/>
          <p:cNvSpPr/>
          <p:nvPr/>
        </p:nvSpPr>
        <p:spPr>
          <a:xfrm>
            <a:off x="5854202" y="54595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20" name="4"/>
          <p:cNvSpPr/>
          <p:nvPr/>
        </p:nvSpPr>
        <p:spPr>
          <a:xfrm>
            <a:off x="7797827" y="53056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1" name="5"/>
          <p:cNvSpPr/>
          <p:nvPr/>
        </p:nvSpPr>
        <p:spPr>
          <a:xfrm>
            <a:off x="9611754" y="49451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80915" y="2171700"/>
            <a:ext cx="2476500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2435 0.343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1715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5586 0.511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2555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16771 0.5736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86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3281 0.50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509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3581 0.3780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188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34062 0.4604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12344 0.41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6758 0.5638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3268 0.4958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4375 0.390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47748 0.4263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0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1172 0.5476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28373 0.4585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47695 0.4106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2904 0.49653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8712D3-CF5C-4295-8CEA-37855F92BD21}"/>
</file>

<file path=customXml/itemProps2.xml><?xml version="1.0" encoding="utf-8"?>
<ds:datastoreItem xmlns:ds="http://schemas.openxmlformats.org/officeDocument/2006/customXml" ds:itemID="{1BA7991B-D8CD-4F12-9E1B-FAFF830CDCCB}"/>
</file>

<file path=customXml/itemProps3.xml><?xml version="1.0" encoding="utf-8"?>
<ds:datastoreItem xmlns:ds="http://schemas.openxmlformats.org/officeDocument/2006/customXml" ds:itemID="{579B0F26-1390-49D2-A3BB-1AEAEB10B77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2024-02-29T08:46:00Z</dcterms:created>
  <dcterms:modified xsi:type="dcterms:W3CDTF">2024-12-17T17:08:40Z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F5F3F20E0C0941718CBAD19BE93B38B4_12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