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855" y="0"/>
            <a:ext cx="879363" cy="8176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70" y="4481767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1947" y="1336126"/>
            <a:ext cx="41243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Марианна</cp:lastModifiedBy>
  <cp:revision>6</cp:revision>
  <dcterms:created xsi:type="dcterms:W3CDTF">2024-04-14T08:45:41Z</dcterms:created>
  <dcterms:modified xsi:type="dcterms:W3CDTF">2024-05-19T21:23:58Z</dcterms:modified>
</cp:coreProperties>
</file>