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0" y="2352947"/>
            <a:ext cx="2189229" cy="218922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3" y="4411495"/>
            <a:ext cx="1969645" cy="19696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9" y="4580361"/>
            <a:ext cx="1731269" cy="173126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6759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428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96453" y="5558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80873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9987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656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28172" y="56006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41595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3215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3884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76563" y="54770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60263" y="79425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61929" y="245109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68618" y="397755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14511" y="25641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04250" y="2788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80597" y="245109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87286" y="39775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41675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15282" y="2783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99265" y="245109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5954" y="397755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53578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50525" y="279234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55919" y="445086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2608" y="597732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35069" y="45436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16405" y="477783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91478" y="44558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98167" y="598234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51855" y="45672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44642" y="48047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27037" y="44608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33726" y="59873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88792" y="45470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77055" y="476524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26003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2024-05-06T15:26:00Z</dcterms:created>
  <dcterms:modified xsi:type="dcterms:W3CDTF">2024-07-05T11:58:40Z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