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ECC2694-0D00-5E62-9721-C4FEC3875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Изображение выглядит как поднос&#10;&#10;Автоматически созданное описание">
            <a:extLst>
              <a:ext uri="{FF2B5EF4-FFF2-40B4-BE49-F238E27FC236}">
                <a16:creationId xmlns:a16="http://schemas.microsoft.com/office/drawing/2014/main" id="{890B614F-0B94-E2AC-1EDF-1206E018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r="2239" b="12413"/>
          <a:stretch/>
        </p:blipFill>
        <p:spPr>
          <a:xfrm>
            <a:off x="22941" y="0"/>
            <a:ext cx="8727770" cy="64747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6246C7-C6EB-DD2C-5434-64E879DA9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64" y="2337116"/>
            <a:ext cx="2849849" cy="2849849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A74679C-1BD1-1477-9ADD-84FD2254B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000">
            <a:off x="1757175" y="617364"/>
            <a:ext cx="1046780" cy="127656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мультфильм, Кринолин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F592A958-EF45-821E-4720-9DA006562C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1021" r="13593" b="8393"/>
          <a:stretch/>
        </p:blipFill>
        <p:spPr>
          <a:xfrm>
            <a:off x="2076450" y="1209674"/>
            <a:ext cx="2187501" cy="2524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BF07AE91-973E-D68E-71AB-7E3CAB9DA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35" y="672841"/>
            <a:ext cx="1337259" cy="133725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053D96-FE26-1D09-6F1B-BAB93C6151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57" y="1802730"/>
            <a:ext cx="1853810" cy="19071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дежда, мультфильм, пальто, халат&#10;&#10;Автоматически созданное описание">
            <a:extLst>
              <a:ext uri="{FF2B5EF4-FFF2-40B4-BE49-F238E27FC236}">
                <a16:creationId xmlns:a16="http://schemas.microsoft.com/office/drawing/2014/main" id="{E421B41B-64C0-E66F-4527-BC6A0A219F5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26"/>
          <a:stretch/>
        </p:blipFill>
        <p:spPr>
          <a:xfrm>
            <a:off x="5704309" y="1054105"/>
            <a:ext cx="1542602" cy="2166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24CC744-B070-676A-DD6F-D468AD631C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r="3530" b="4857"/>
          <a:stretch/>
        </p:blipFill>
        <p:spPr>
          <a:xfrm>
            <a:off x="5859780" y="2471736"/>
            <a:ext cx="1927860" cy="1985964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1161" y="2937384"/>
            <a:ext cx="31718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2024-08-02T16:04:35Z</dcterms:modified>
</cp:coreProperties>
</file>