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ink/ink1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66" d="100"/>
          <a:sy n="66" d="100"/>
        </p:scale>
        <p:origin x="1668" y="87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Relationship Id="rId8" Type="http://schemas.openxmlformats.org/officeDocument/2006/relationships/customXml" Target="../customXml/item1.xml"/><Relationship Id="rId9" Type="http://schemas.openxmlformats.org/officeDocument/2006/relationships/customXml" Target="../customXml/item2.xml"/><Relationship Id="rId10" Type="http://schemas.openxmlformats.org/officeDocument/2006/relationships/customXml" Target="../customXml/item3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2-10T11:17:35.070"/>
    </inkml:context>
    <inkml:brush xml:id="br0">
      <inkml:brushProperty name="width" value="0.35" units="cm"/>
      <inkml:brushProperty name="height" value="2.1" units="cm"/>
      <inkml:brushProperty name="ignorePressure" value="1"/>
      <inkml:brushProperty name="inkEffects" value="pencil"/>
    </inkml:brush>
  </inkml:definitions>
  <inkml:trace contextRef="#ctx0" brushRef="#br0">492 331,'0'4,"0"5,0 4,0 4,0 2,0 2,0 2,0-1,-4-3,-1-2,1 1,0 0,2 1,0 1,1 1,1 0,0 0,0 1,-3 0,-2 0,0-1,2 1,-3 0,-1-1,2 1,-3-4,1-2,-3-2,1-1,2-6,2-8,2-8,1-5,5-1,1-1,1-2,3 2,0 1,-2-2,3 3,-1 0,-2-2,2-1,3 2,0 0,1-2,-1 0,2-2,1-2,-1 0,0 4,-1 0,0-1,2 0,-1-1,0 3,2-4,2-1,1-2,2 0,1 1,-3-1,-2 5,-2 1,-1-1,1 4,-1 0,-1 3,-1-1,1 1,-1 0,0 1,-1-1,1 1,2 3,-1-2,2 1,-6 2,-8 2,-4 5,-1 6,-3 2,-1 3,-2 0,1 1,-2-1,2 0,-2 3,-2-2,2 0,-1-1,1 1,0 1,1 3,0 1,-3 2,-2 1,2 0,-1-3,2 0,1-1,-3-3,3 1,2 0,0-2,1 1,-1-2,1 0,-2-2,2 2,-2 2,-2 2,-4-2,3 1,-1-2,2 0,0 1,2 3,0-2,1 0,-1-2,1-1,-1-1,1 1,-1-2,1 1,3-4,1-8,3-7,2-6,4-1,2-1,0-2,3 3,0-1,2 4,3-1,3 2,-1-1,0-2,2-2,0-2,3 2,0 0,0-1,2-1,-1 2,0 1,1-2,-1 3,0 0,1 2,-5 0,0 2,-1 2,2-1,0 1,-2-1,0-4,0-2,1 1,2-2,1 0,-3-2,-1 2,1 4,-3 0,-7 3,-9 2,-7 3,-6 1,-4 2,-2 1,-2 1,0-1,1 4,-1 5,2 1,-5 2,0 0,0 0,1 0,2-4,3 2,3-2,4 2,0-1,-1-2,2 2,0-2,-3 3,-1-1,-2-2,2 2,0 3,-1-1,3 1,0 0,-2-4,3 2,-1-2,-5 2,1 3,0-1,-1 1,0-1,-1 1,-1-3,0-1,0 0,0-1,-1 1,1 0,0-2,-1-2,5 2,1-1,-1-1,3-5,8-2,4-5,6-5,7 0,0-2,3 2,-1-2,0 3,-1-1,-4-2,2 1,-2-1,-2-1,2 1,3 0,-1-1,2-3,-1-1,1-1,-1-1,-3 0,1 2,-1 2,1 0,0-1,-2-1,-2-1,-2-4,2-3,1 1,-2 1,-1 0,-1 2,0 0,-2 1,-3 5,-6 7,-4 11,0 7,-2 4,2 2,4 4,-2-3,3 1,-2-3,1 1,-2 1,2 1,1 3,0-3,0 0,1 1,3 1,-2 1,0 2,-2 0,-1 0,-1 1,0-1,-1 1,1 0,2 0,-1-4,1-2,-2 1,1 1,2 1,-1-3,4-3,6-9,3-8,4-4,5-3,2-1,3-1,2 1,-3-1,-5-2,0 2,-3-1,1 2,2-1,2 3,-1-2,0-2,-2-2,1 2,2 2,-3 1,2-2,-3-3,-3-2,2 3,1 2,0 9,1 7,-1 8,1 2,-2 2,2-2,-2 2,-3 1,2-2,2-4,0 1,1-2,-1 1,1-1,-1 2,0 2,3 0,-1 0,0-1,2 0,-2-1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2-10T11:17:45.788"/>
    </inkml:context>
    <inkml:brush xml:id="br0">
      <inkml:brushProperty name="width" value="0.35" units="cm"/>
      <inkml:brushProperty name="height" value="2.1" units="cm"/>
      <inkml:brushProperty name="color" value="#333333"/>
      <inkml:brushProperty name="ignorePressure" value="1"/>
      <inkml:brushProperty name="inkEffects" value="pencil"/>
    </inkml:brush>
  </inkml:definitions>
  <inkml:trace contextRef="#ctx0" brushRef="#br0">792 0,'-3'0,"-6"0,-4 4,-7 1,-4 3,-1 4,-1 1,-2-3,3 1,-1-2,0-2,1 2,1-1,1-2,4 1,2 1,1-2,-1 2,-2-1,-3-1,-3 2,-1-1,2-1,0 2,1 0,0-2,5 2,2-1,-1-1,0-2,-1-1,2 2,0 1,0-1,2 2,0 0,-1-1,-2-2,-1-1,2 2,7 1,6 2,6 1,7-2,5-2,4-2,5-1,3-2,0 1,-1-2,-1 1,-1 0,-2-1,0 1,3 0,1 0,-1 0,4 0,-1 0,-1 0,-1 0,-2 0,2 0,1-4,-2-1,0 1,-1-3,-2-1,0 2,-1 1,-3 2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2-10T11:17:46.070"/>
    </inkml:context>
    <inkml:brush xml:id="br0">
      <inkml:brushProperty name="width" value="0.35" units="cm"/>
      <inkml:brushProperty name="height" value="2.1" units="cm"/>
      <inkml:brushProperty name="color" value="#333333"/>
      <inkml:brushProperty name="ignorePressure" value="1"/>
      <inkml:brushProperty name="inkEffects" value="pencil"/>
    </inkml:brush>
  </inkml:definitions>
  <inkml:trace contextRef="#ctx0" brushRef="#br0">1294 41,'-4'0,"-4"0,-5 0,-4 0,-2 0,-2 0,0 0,-1 0,-1 0,2 0,-1 0,0 0,1 0,-1 0,-2 0,-2 0,0 0,1 0,2 0,0 0,1 0,0 0,1 0,0 0,-3 0,-2 0,0 0,2 0,0 0,-3 0,-3 0,-1 0,-2 0,1 0,2 0,3 0,2 0,-1 0,-1 0,1 0,2-3,1-2,0 0,2 2,-4 0,-1 1,1 1,0 1,1 0,2 0,0 0,0 1,1-5,0 0,0-1,7 1,6 2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2-10T11:17:46.636"/>
    </inkml:context>
    <inkml:brush xml:id="br0">
      <inkml:brushProperty name="width" value="0.35" units="cm"/>
      <inkml:brushProperty name="height" value="2.1" units="cm"/>
      <inkml:brushProperty name="color" value="#333333"/>
      <inkml:brushProperty name="ignorePressure" value="1"/>
      <inkml:brushProperty name="inkEffects" value="pencil"/>
    </inkml:brush>
  </inkml:definitions>
  <inkml:trace contextRef="#ctx0" brushRef="#br0">0 0,'0'4,"0"5,0 4,0 4,0 2,0 3,0 0,0 0,0 1,0-1,0 0,0 0,4-4,1-1,-1 0,0 1,-2 1,0 1,-1 0,3 1,0-3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2-10T11:17:47.123"/>
    </inkml:context>
    <inkml:brush xml:id="br0">
      <inkml:brushProperty name="width" value="0.35" units="cm"/>
      <inkml:brushProperty name="height" value="2.1" units="cm"/>
      <inkml:brushProperty name="color" value="#333333"/>
      <inkml:brushProperty name="ignorePressure" value="1"/>
      <inkml:brushProperty name="inkEffects" value="pencil"/>
    </inkml:brush>
  </inkml:definitions>
  <inkml:trace contextRef="#ctx0" brushRef="#br0">548 0,'-4'4,"-1"5,0 4,2 4,-4 3,1 1,1 1,-3-3,1-1,-3-4,1-1,2 2,-2-3,1 2,-2-3,1 1,-2-2,2 2,-3-2,2 1,-1-1,1 1,-1-1,0 2,0-2,-2 1,0 3,0-1,1 0,0 3,-2 1,1 2,0-2,-2-1,-2 1,2 1,0 1,-1 2,-2 0,3 0,0-3,2-1,4 0,0-2,1-1,2 1,-1-2,0 1,-3-2,2 0,1 2,2 2,2 2,-3 2,1 1,1 1,0-4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2-10T11:17:47.694"/>
    </inkml:context>
    <inkml:brush xml:id="br0">
      <inkml:brushProperty name="width" value="0.35" units="cm"/>
      <inkml:brushProperty name="height" value="2.1" units="cm"/>
      <inkml:brushProperty name="color" value="#333333"/>
      <inkml:brushProperty name="ignorePressure" value="1"/>
      <inkml:brushProperty name="inkEffects" value="pencil"/>
    </inkml:brush>
  </inkml:definitions>
  <inkml:trace contextRef="#ctx0" brushRef="#br0">0 0,'0'4,"0"4,4 2,1 2,3-1,0 2,3-2,-1 1,2-1,-2 0,2-1,-2 2,2-2,-2 1,1 0,3 0,2-1,-2 2,1-2,-3 1,1-1,2 2,1-2,-1 1,-1-1,2 2,2-2,-3 1,0 0,1-4,-2 2,0-1,1-2,2 2,1-1,2 3,1-1,0 2,0-1,1-3,-1-1,-3 1,-1-1,0 0,0-2,2-2,-4 3,1 0,0 0,2-2,0-1,-2 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2-10T11:17:51.140"/>
    </inkml:context>
    <inkml:brush xml:id="br0">
      <inkml:brushProperty name="width" value="0.35" units="cm"/>
      <inkml:brushProperty name="height" value="2.1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23 0,'0'4,"0"5,0 4,0 4,-3-1,-2 0,0 1,1 2,2 1,0 1,1 0,1 1,0-1,0 1,0 0,0 0,1-1,-1 1,0-1,0 1,0 0,0-1,0 1,0-1,0 1,0-1,0 1,0 0,0-1,0 4,0 2,0-1,0-1,0-1,4 0,0 2,5 0,-1 1,-1-2,2-1,3-1,-1-1,2 0,-2-1,2 1,-3-1,2 1,2-5,-2 0,1-4,-1 0,0-2,2 0,2 2,-1-1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2-10T11:17:51.655"/>
    </inkml:context>
    <inkml:brush xml:id="br0">
      <inkml:brushProperty name="width" value="0.35" units="cm"/>
      <inkml:brushProperty name="height" value="2.1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1 0,'0'4,"0"5,0 4,0 4,0 2,0 3,0 0,0 0,0 1,0-1,0 0,0 0,3 0,2 0,0-1,2-3,0-1,3-1,-1 2,-1 1,1 1,-1 1,-2 0,2-3,0-1,1 3,4 3,-1 1,1 0,2-1,-1 0,0-1,-3 1,2-2,-3 1,2 3,1 2,3-1,2-1,-2-1,0-5,-3-1,0-1,-2 1,1 1,1 1,-1 0,5 1,3 1,-3-1,1 1,0-4,0-1,-2 0,0 1,0 1,1 4,2-1,-3-4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2-10T11:17:52.141"/>
    </inkml:context>
    <inkml:brush xml:id="br0">
      <inkml:brushProperty name="width" value="0.35" units="cm"/>
      <inkml:brushProperty name="height" value="2.1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65 1,'0'3,"0"6,-4 4,-1 4,1 3,0 1,2 1,0 0,1 1,1-1,0 0,0 0,0 0,1 0,-1-1,0 1,0-1,0 1,0-1,0 1,-4-4,-1-2,1 1,0 1,1 1,2 1,0 1,0 0,-2-3,-2-1,1 0,1 1,0 1,2 1,0-3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2-10T11:17:52.521"/>
    </inkml:context>
    <inkml:brush xml:id="br0">
      <inkml:brushProperty name="width" value="0.35" units="cm"/>
      <inkml:brushProperty name="height" value="2.1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1 0,'3'0,"5"0,5 0,4 0,2 0,2 0,1 0,0 0,0 0,0 0,0 0,-4 4,-2 1,1-1,0 0,2-2,0 0,1-1,1-1,0 0,1 0,-1 0,1 0,-1 0,0 0,4-1,1 1,0 0,-1 0,-2 0,-4 4,-1 1,-1 0,0-1,2-2,-4 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2-10T11:17:52.918"/>
    </inkml:context>
    <inkml:brush xml:id="br0">
      <inkml:brushProperty name="width" value="0.35" units="cm"/>
      <inkml:brushProperty name="height" value="2.1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291 0,'-4'0,"-4"0,-5 0,-4 0,-2 0,-2 0,-1 0,0 0,0 0,0 0,0 0,4 4,2 1,-1 0,3 2,0 1,3 2,3-1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2-10T11:17:36.051"/>
    </inkml:context>
    <inkml:brush xml:id="br0">
      <inkml:brushProperty name="width" value="0.35" units="cm"/>
      <inkml:brushProperty name="height" value="2.1" units="cm"/>
      <inkml:brushProperty name="ignorePressure" value="1"/>
      <inkml:brushProperty name="inkEffects" value="pencil"/>
    </inkml:brush>
  </inkml:definitions>
  <inkml:trace contextRef="#ctx0" brushRef="#br0">701 89,'-4'0,"0"4,-1 4,2 6,-4-1,1 1,-3-1,0 1,2 1,2 2,-2-2,0 1,2 0,-3-2,1 1,2 0,-3 2,-3-1,0-1,2 1,3 2,-2-3,1 1,2-7,1-9,1-7,6-3,5 0,1-1,3 0,0-1,1-2,2 1,1 0,3 1,-2-1,-1 2,-3 0,0-3,2 1,-3 0,1 1,2 0,2-3,1 2,-2 0,0 1,-3 0,0 1,-2-1,0 2,3 3,-2-2,-3-2,1 0,-1-2,-2-2,-7 2,-6 3,-5 2,-6 4,-2 2,-3 1,0 1,0 1,-4-1,-1 1,1 3,0 1,2 0,1-1,5 3,1-1,1 0,-2 1,0 1,-5-2,-2 2,-4 0,0-2,4 2,3-1,2-1,0-2,1 3,-1 3,0 0,-1-2,4 2,1-1,-1-2,0 1,-2 0,0-2,2 2,1-1,-1 3,-1-1,3 2,0-1,-1-2,-1 1,-2-1,3 2,1-1,5-1,10-3,7-2,6-1,5-2,6 0,3 0,4-1,4 1,0 0,-3-1,-4 1,-1 0,0 0,0 0,3 0,-1 0,-1 0,1 0,0 0,-2 0,-1 0,1 0,1 0,-2-4,2-1,1 1,-2 0,-2 1,2 1,1-2,2-1,3 0,0 2,-2 0,-3 2,1 0,-1-3,-1-1,-2 1,-2-3,-1-1,3 2,1 2,0 1,2 1,0 1,3 1,3-3,-1-2,-2 1,-3 0,-6-2,-3 0,2 0,2 2,-1 2,1 0,-1 1,-7 1,-10 0,-10 1,-6-1,-7 0,-2 0,-3 1,0-1,0 0,0 0,1 0,0 0,0 0,1 3,0 2,0 0,0-2,0 0,0 2,0 1,-1-1,1-1,0-1,3 2,2 0,-1 0,0-2,-2 0,0-2,-1 4,-1 0,3 3,-2 0,-1-1,-2-1,1 1,0 0,-4-2,-1-1,1-1,1-2,-2 3,-1 1,-2-1,0 0,-2 2,1 0,2-1,3-1,-2 2,0 1,2-2,1 3,-2-1,0-1,1-2,1-1,1-1,2-2,0 4,1 1,3-1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2-10T11:17:53.388"/>
    </inkml:context>
    <inkml:brush xml:id="br0">
      <inkml:brushProperty name="width" value="0.35" units="cm"/>
      <inkml:brushProperty name="height" value="2.1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632 1,'-3'0,"-6"0,-4 0,-3 0,-4 0,-1 0,0 0,-1 0,-1 0,5 3,1 2,4 3,0 1,3 2,-1-1,-3 2,3 2,-2-1,2 1,-1-2,1 1,0-2,1 1,-2-2,3 1,-3-1,3 1,-3-1,2 2,-1-2,-2 1,-3-1,1 2,0-2,-1-2,2 1,0-1,-1 1,-2 1,-2-3,-1 1,0 0,-2-2,5-1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2-10T11:17:54.169"/>
    </inkml:context>
    <inkml:brush xml:id="br0">
      <inkml:brushProperty name="width" value="0.35" units="cm"/>
      <inkml:brushProperty name="height" value="2.1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451 35,'-3'0,"-6"0,-4 0,-3 0,-3 0,-2 0,-1 0,0 0,0 0,0 0,0 0,1 0,-1 0,1 0,0 0,0 0,0 0,0 0,-1 0,5-3,0-2,1 0,2-3,0 1,3 1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2-10T11:17:54.644"/>
    </inkml:context>
    <inkml:brush xml:id="br0">
      <inkml:brushProperty name="width" value="0.35" units="cm"/>
      <inkml:brushProperty name="height" value="2.1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411 0,'0'4,"0"5,0 4,0 4,0 3,0 1,0 1,0 1,-4-5,0 0,-1-1,-2 2,-1 0,-1-3,-1 0,3 0,-2 2,1 1,1 1,-1 1,1 0,1 1,-2-4,1-1,-2-3,0-1,-2 1,1 2,-1 2,1 2,-2-3,2-1,-1 1,-3 1,-2 2,-2 0,2 1,0-3,3-2,0-2,2-1,-1-2,3 0,-2-1,-2 1,0 2,4 3,-1-1,1-4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2-10T11:17:37.371"/>
    </inkml:context>
    <inkml:brush xml:id="br0">
      <inkml:brushProperty name="width" value="0.35" units="cm"/>
      <inkml:brushProperty name="height" value="2.1" units="cm"/>
      <inkml:brushProperty name="ignorePressure" value="1"/>
      <inkml:brushProperty name="inkEffects" value="pencil"/>
    </inkml:brush>
  </inkml:definitions>
  <inkml:trace contextRef="#ctx0" brushRef="#br0">743 260,'4'0,"4"4,2 4,-2 5,-2 4,2-1,-1 1,-1 0,-2 2,-1 1,-2 0,0 2,-1-1,-1 1,1 0,0-1,-4-2,-1-3,-4-2,-3-5,0 1,-1-3,1 3,-1-2,-1-1,-3 1,-1 0,-2-2,-1-2,0-1,3-6,5-5,4-5,5-4,-2 1,0-1,2-1,1-1,2-1,0-1,1 0,0 0,0-1,-3 4,-2 1,1 0,0-1,2-1,0-1,1-1,-3 4,-1 0,1 0,0-1,-2 3,0-1,1 0,1-1,1 5,2 9,0 9,1 6,0 6,4 2,1 3,0 0,2 0,1 0,2 0,-1-1,-1 0,1-4,-1-1,2-4,-1 0,-2 1,2 2,-2 2,0 2,0-3,1-1,-2 1,1-2,1-1,1-2,0 1,2-3,-1 1,-2 3,1-2,2 2,4-3,-2 1,1-1,-1 1,0 1,1 0,2 0,3-1,-3 0,0-1,0-3,2 1,1-1,1 2,1-1,0-2,0-2,0-2,0-2,1 0,-1-1,0-4,1-1,-1-4,0 0,-3-2,-2 0,-3-1,-4-2,0 1,-1-1,-3-2,-1-1,2-2,-1-1,0-2,-1 1,1 3,1 1,-1-1,-1 0,-1-1,-2-1,0-1,-1 0,0-1,-4 1,-1-1,0 0,1 1,-2 3,-1 1,2 0,-3 3,1 0,-3 2,1 0,-2 2,-2-1,0-3,0 2,-2 2,-3 3,3 0,0 0,-2 1,0 3,-2 1,-1 1,-1 0,0 1,0 1,0-1,-1 0,1 1,0-1,-1 0,1 0,3 3,2 6,-1 4,0 0,-2 2,0 2,2 1,1-2,0 0,2 1,0-2,2-1,0 2,2 1,-1-2,1 0,-1-3,1 1,3 2,-2-3,1 2,-1-3,0 2,2 1,2 2,-2-1,5-4,1-6,6-6,1-5,4-2,3 1,0-3,1 1,1-2,-1-3,1 2,1 2,-3-1,1-2,-2-2,0 1,-1-1,0 3,-1-1,1 2,-2-1,2-2,-1-2,-2-2,0 1,0 1,-2-1,-1-1,1 2,0 1,-2-1,0-2,-2-1,-1-1,0-1,-4 3,-2 1,-4 4,-3 0,-4 2,-2 3,-2 3,-2 3,1 0,-1-1,0-2,0 1,1 1,-4 0,-2 2,2 0,0 1,1 0,-2 0,-1 1,1-1,1 0,1 0,2 0,0 0,-3 4,-1 1,-3 3,0 1,4 2,4-1,1-2,4 2,1 2,0-1,2 2,0 2,2 2,-1 2,2 1,-1 2,1-1,3 1,2 0,2 0,1 0,2 0,0 0,1-1,-1 4,1 2,3-5,1-1,-1-5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2-10T11:17:38.247"/>
    </inkml:context>
    <inkml:brush xml:id="br0">
      <inkml:brushProperty name="width" value="0.35" units="cm"/>
      <inkml:brushProperty name="height" value="2.1" units="cm"/>
      <inkml:brushProperty name="ignorePressure" value="1"/>
      <inkml:brushProperty name="inkEffects" value="pencil"/>
    </inkml:brush>
  </inkml:definitions>
  <inkml:trace contextRef="#ctx0" brushRef="#br0">988 886,'3'0,"2"3,3 2,1 4,-2 3,2 0,3-2,-1 1,2-1,-2 1,1-2,2-2,-1 2,1-1,1-2,2-1,2-3,-3 3,0 0,1 0,0-2,2-1,1 0,1-2,0 0,0 0,0 0,1 0,-1 0,0-4,1-5,-1 0,-3-3,-6-3,-3-3,-5-1,-2-2,-1 0,-2-1,0-1,0 1,0 0,1 0,-4 1,-1-1,0 1,-2-1,-1 1,-2 3,1 1,2 0,-2-1,-3 3,1 0,-2-1,-1-2,0 0,0 1,-1 5,1 0,0 2,2 0,0 0,-2 0,-2-3,-2 0,-1 0,-2 2,0 2,0 3,2-1,3 0,-1 2,-1 2,-1 0,0 2,-1 1,-1 0,0 0,-1 1,1-1,0 0,-1 0,1 0,0 4,-1 1,5 3,4 5,1-1,3 2,2 1,3 3,-1 2,0 0,0 2,2-1,1 1,1 0,0 0,1 0,1 0,-1 0,0-1,0 1,0-1,0 1,0-1,1 1,-1-1,3-3,2-1,3-4,4-4,0 1,1-2,3-2,1-3,2-1,2-1,0 0,0-2,1-3,-1-5,-3-4,-1-1,-4-1,-4-2,1 2,1 0,-1-1,-2-1,1 1,0 1,-3-1,-2-2,-1-1,2 2,0 1,-1-1,0-1,-2-1,-1-1,0-1,-1 0,0-1,-1 0,1 0,0 1,0-1,-4 0,-1 1,1-1,-3 4,-1 2,-2 2,-2 1,-4-1,-3-2,0-2,-2-2,-1 0,0 2,0 1,4 0,2 2,-1 5,-1-1,-1 2,-4-1,-2-2,0 0,0 3,-2-1,-1 1,-3-2,1 2,2 2,-2 2,1 2,1-3,3 1,-3 0,1 2,1 1,1 0,1 2,2 0,0 0,1 0,0 0,0 0,0 1,0-1,0 0,0 0,0 0,0 0,3 3,2 2,-1 0,3 3,1-1,-2-1,2 3,-1-1,3 2,3-1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2-10T11:17:39.724"/>
    </inkml:context>
    <inkml:brush xml:id="br0">
      <inkml:brushProperty name="width" value="0.35" units="cm"/>
      <inkml:brushProperty name="height" value="2.1" units="cm"/>
      <inkml:brushProperty name="ignorePressure" value="1"/>
      <inkml:brushProperty name="inkEffects" value="pencil"/>
    </inkml:brush>
  </inkml:definitions>
  <inkml:trace contextRef="#ctx0" brushRef="#br0">555 0,'0'4,"0"5,0 4,0 4,0 2,0 3,0 0,0 0,0 1,0-1,0 0,0 0,0 0,0-1,0 1,0-1,0 1,-3 0,-2-1,1 1,-4-4,1-2,1 1,1 1,-2 1,1 4,1 3,-3 0,-2-5,-1-1,2-1,3 0,-2 0,1 1,1 0,-1 2,0-1,1 0,-1 1,-1 0,-1-4,0-1,-2-4,1 0,3 1,-2-1,1 0,1 2,-1 2,1 1,1 2,6-6,2-10,1-8,4-4,1-5,2 1,-1-2,-1-2,-2-2,1-1,0-2,-2 0,-1-1,-2 0,3 4,0 0,0 1,-2-1,-1-1,0-1,2 0,1-1,-1-1,-1 0,0 1,-2-1,3 0,2 0,-2 1,0-1,-2 1,0-1,-2 1,1-1,-1 1,-1-1,1 0,0-3,0-1,0 0,0 0,0 2,0 1,0 0,0 1,-4 5,-1 0,0 0,-2 4,0-1,1-2,-2 3,-4 3,-2 7,0 8,0 3,1 3,0 1,2 1,3 2,3 3,-2-2,1 0,-3-3,1 4,2 2,-3 2,1 1,2 1,2-1,1 1,-2-1,0 0,0 0,2-1,-3-3,0-1,-3 0,1 0,1 2,-2 1,1 1,2 0,-2 0,0 1,-1 0,-4 0,1 0,2-1,0-3,1-1,2 0,-1 0,1 2,-3-2,2-2,-3-2,1 0,3 2,-2 1,4-1,8-4,5-4,6-2,4-3,3-5,1-6,0-1,1 1,-1-2,0 2,0-3,-1 2,0-1,1-3,-1 1,-4 0,0 1,-1 3,-2 0,0 0,1 3,-2-2,0-3,2 1,2-3,1-1,2 0,1 0,0-2,0 2,-3 0,-1 2,0 3,1 0,0 0,-2 0,-4 4,-7 2,-9 3,-4 5,-3 1,-1 3,-1 1,2 2,-2-2,-2-1,2 0,-1 0,3 1,-2-1,3 2,-1 3,-3-2,2 2,-1-3,1 2,0 1,1 3,0-2,1 0,-1-2,1 0,-1-2,1 0,3 3,-2-1,1 0,2 2,-2-1,1 0,1 2,-1-3,-1 1,-1 2,0 1,2 2,-2 1,1 1,2 1,1 0,-1-4,0-1,1 0,-2 1,0 1,1 1,-2-3,1-1,1 1,2 1,1 1,-2-3,0 0,4-2,6-5,5-3,6-3,2-2,3 0,1-2,-4-3,0-2,0 1,0 0,-3-1,0-1,1 2,-2-3,-1 0,2 2,2 2,1 1,2-2,1-1,0 2,0 0,1 2,-4-3,-2-1,1 2,1 0,-3 5,-4 6,-3 6,-4 4,-2 2,-2 3,0 0,-1 1,0 0,1-1,-1 0,1 0,0 0,0 0,-4-1,-5-3,0-1,-3-1,-2 2,-4-3,3 0,-1-2,3-1,0-1,-2-3,3 1,-2-2,-1-1,2 2,-1-1,6-1,8-2,4-5,4-3,6-4,3-4,2 0,2-2,1 1,-3 0,-2 1,0 0,1-2,-2-2,-1 1,0 0,3 2,-4 0,1 2,-3 0,1 1,-2-2,0 2,2 3,0-2,0 1,-2 6,-3 6,-2 7,-3 5,-1 3,-2 2,0 1,-1 1,1 0,-1 0,1-1,0 0,-1 0,1 0,0-1,0 1,0-1,0-3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2-10T11:17:40.323"/>
    </inkml:context>
    <inkml:brush xml:id="br0">
      <inkml:brushProperty name="width" value="0.35" units="cm"/>
      <inkml:brushProperty name="height" value="2.1" units="cm"/>
      <inkml:brushProperty name="ignorePressure" value="1"/>
      <inkml:brushProperty name="inkEffects" value="pencil"/>
    </inkml:brush>
  </inkml:definitions>
  <inkml:trace contextRef="#ctx0" brushRef="#br0">13 239,'-3'0,"-2"-4,1-5,4 0,2-3,4 1,2-2,2 2,0-1,2 1,3-1,1 2,-1-2,0 2,-2-1,0 1,1 2,3 3,1-2,1 1,2-3,0 0,1 2,-1 2,1 2,-1 2,0-4,1 1,-1-1,0 2,0 1,4 0,1 2,0 0,-1 0,-2 0,0 0,-1 0,0 0,-1 0,0 0,0 0,0 0,0 0,0 4,0 1,4-1,1 0,3-1,1-2,-2 0,2 3,-1 1,-1 0,2 2,-2 0,-1 0,-1-3,1 3,0-1,0 0,1 1,0 0,-1-1,2-1,0-3,-2 4,2-1,0 4,-2-1,2-1,-1-2,0 2,1 0,-1-2,-1 3,-1-1,1-1,0-2,0 3,-3 3,0 0,-1-2,-2-2,1-2,2-2,2 3,-1 0,0 0,-2-2,0-1,-1 3,0 4,-1 1,0-2,0-2,0-2,3-2,-2 3,-4 1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2-10T11:17:44.885"/>
    </inkml:context>
    <inkml:brush xml:id="br0">
      <inkml:brushProperty name="width" value="0.35" units="cm"/>
      <inkml:brushProperty name="height" value="2.1" units="cm"/>
      <inkml:brushProperty name="color" value="#333333"/>
      <inkml:brushProperty name="ignorePressure" value="1"/>
      <inkml:brushProperty name="inkEffects" value="pencil"/>
    </inkml:brush>
  </inkml:definitions>
  <inkml:trace contextRef="#ctx0" brushRef="#br0">361 0,'0'4,"0"5,0 4,0 4,0 2,-3 3,-2 0,1 0,0 1,1-1,2 4,-4 1,0-1,0 0,-2-2,0 3,1 0,2-1,1 0,-2-2,-1 2,1 1,2 0,-3-2,-4-1,0-1,2-1,-2 4,1 0,-1 0,1 3,-2 0,1-2,2-1,-1-1,2-2,-3 3,-3 1,1-1,3-2,-1 0,1-1,-2 0,2-2,2 1,-2-1,-2 1,0-1,3 0,1 1,4-1,-3 1,0-1,1 1,2-1,1-6,1-11,0-9,1-7,4-2,1-2,4 2,-1-1,3 2,-1 0,-1-1,0 1,-1 0,2 1,-1 0,2 1,-1 0,1-3,2 2,0-2,0-1,3 1,-3 0,-3-2,1 3,-2-2,1 3,-1 0,2-2,2-3,3-1,-2 2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2-10T11:17:45.216"/>
    </inkml:context>
    <inkml:brush xml:id="br0">
      <inkml:brushProperty name="width" value="0.35" units="cm"/>
      <inkml:brushProperty name="height" value="2.1" units="cm"/>
      <inkml:brushProperty name="color" value="#333333"/>
      <inkml:brushProperty name="ignorePressure" value="1"/>
      <inkml:brushProperty name="inkEffects" value="pencil"/>
    </inkml:brush>
  </inkml:definitions>
  <inkml:trace contextRef="#ctx0" brushRef="#br0">318 0,'0'4,"0"5,0 4,-4 0,-1 2,1 1,0 3,-2-3,0 0,0 1,-2-3,1 0,1 2,-2-2,1 0,-3 1,1 2,-2-2,1 0,2 2,-1-3,1 0,2 2,-2 1,1 2,-2 1,0 1,2 0,-2-3,1-1,2 1,2 0,-2-3,0 0,-3 1,1 2,1 1,-2-3,1 0,2 1,-2-3,1 0,1 2,-2 1,0 2,2 1,2 1,2 0,4-3,2-8,4-6,5-8,3-2,-1-5,0 1,2-3,1 1,1 3,-2-1,-1-2,1 1,1-2,0-2,2 2,-3-1,-1 2,1-1,1 2,-3 0,4 0,-2 0,0-3,0 2,2-1,0 1,2 0,3-3,2-1,3-3,1 3,-1 0,-3 2,-1 1,2-2,0 2,-1-4,2-3,0 2,3-3,-1 2,-2 0,2 0,0 0,0-1,-3 3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2-10T11:17:45.538"/>
    </inkml:context>
    <inkml:brush xml:id="br0">
      <inkml:brushProperty name="width" value="0.35" units="cm"/>
      <inkml:brushProperty name="height" value="2.1" units="cm"/>
      <inkml:brushProperty name="color" value="#333333"/>
      <inkml:brushProperty name="ignorePressure" value="1"/>
      <inkml:brushProperty name="inkEffects" value="pencil"/>
    </inkml:brush>
  </inkml:definitions>
  <inkml:trace contextRef="#ctx0" brushRef="#br0">681 1,'-4'3,"-4"2,-9 3,-4 1,-3-2,-4 2,-1 4,0-2,3-2,-3 2,5 1,-2 0,1-3,-3 1,-1-1,2-2,1 1,2 0,2 1,0 0,0-2,5 2,1-1,0-2,-2-1,0 1,-2 0,0-1,-1-1,4 2,0 0,8-1,8-1,8-2,3-4,3-2,3-1,3 1,1-2,2-1,3 2,2-3,-1 0,-1 2,3-3,0 2,-1 1,-2 1,2-1,0 0,0-3,-2 0,2 2,0 2,0-2,1 0,0-2,0 1,1 1,-1 2,0-2,1 0,-1-2,3 1,3 1,-1 2,-2-2,0-4,3 1,-1 2,-7 2</inkml:trace>
</inkml:ink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503A55-BE3A-43D3-94A0-2411C1D14362}" type="datetimeFigureOut">
              <a:rPr lang="ru-UA" smtClean="0"/>
              <a:t>10.02.2025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1F351D-6C6F-4741-8254-B1F68FF20C1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231404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1F351D-6C6F-4741-8254-B1F68FF20C17}" type="slidenum">
              <a:rPr lang="ru-UA" smtClean="0"/>
              <a:t>1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1613160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29373F2-14F0-FA55-D1B5-753A7F8C5F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B0638A3B-57DC-BA8F-AD6B-187F8871CC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45EEE9A-7805-7C6E-494E-A2C6ED753F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6C7C1-7385-4848-97B9-7C639F90986D}" type="datetimeFigureOut">
              <a:rPr lang="ru-UA" smtClean="0"/>
              <a:t>10.02.2025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25DFD59-8B63-E469-CF3D-9A5BC49E7A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12C6F3E-FD3E-D713-BAB9-7AE00A1BA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33AE0-1CC3-4714-BC0D-AFEB924552A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577139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8F7AE38-2A66-8F11-09E7-3B57592F40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F471407-D667-E59D-6916-DF4C04B772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881399B-0B1E-E6B6-B732-44BA2DE10A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6C7C1-7385-4848-97B9-7C639F90986D}" type="datetimeFigureOut">
              <a:rPr lang="ru-UA" smtClean="0"/>
              <a:t>10.02.2025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850893F-A487-8CBB-F4F4-B3AE85427E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5106AEA-DFF1-2462-104D-DA8ACE8ABA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33AE0-1CC3-4714-BC0D-AFEB924552A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1433999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121FCC69-57AC-1BF4-7C2B-11608E6F0D5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4008BAF-1499-C7C9-2E1D-96232949C7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11F4BDF-62CD-9E74-6026-5FA5E3F62E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6C7C1-7385-4848-97B9-7C639F90986D}" type="datetimeFigureOut">
              <a:rPr lang="ru-UA" smtClean="0"/>
              <a:t>10.02.2025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B851FC7-5C10-A1FF-7AB0-7C509F3F0C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F627D88-24B2-2007-F7A1-E1A997328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33AE0-1CC3-4714-BC0D-AFEB924552A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7222638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B576B1-131C-6CD6-41CE-56C26EC44C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0DD39FD-3995-236C-6337-A0FAA5ADA7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37012FA-24BA-F96C-21CE-D690DEB8A9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6C7C1-7385-4848-97B9-7C639F90986D}" type="datetimeFigureOut">
              <a:rPr lang="ru-UA" smtClean="0"/>
              <a:t>10.02.2025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829F63F-AD74-47EC-A027-2FC767E51C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26B78BC-5E9B-1C8E-6ABD-5346848C81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33AE0-1CC3-4714-BC0D-AFEB924552A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487980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493C902-15FD-9E4B-6723-82E708039A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E28EA74-97A8-39C8-31D2-F851CE11E9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13CE760-CD04-DDBC-7D26-50F50E2865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6C7C1-7385-4848-97B9-7C639F90986D}" type="datetimeFigureOut">
              <a:rPr lang="ru-UA" smtClean="0"/>
              <a:t>10.02.2025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00FBB5B-8F07-F515-6449-AA33B342AD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9A473B3-6130-09E8-2C87-00255FD670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33AE0-1CC3-4714-BC0D-AFEB924552A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684297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934B48A-83C2-8C80-E724-2259BBAEF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D487D67-5708-3709-68B6-529981BF96F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4464905-4A6B-6E06-2262-635A6ADDC0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FA7EF7E-4FCE-9E3D-3C98-76EE0F621E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6C7C1-7385-4848-97B9-7C639F90986D}" type="datetimeFigureOut">
              <a:rPr lang="ru-UA" smtClean="0"/>
              <a:t>10.02.2025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922D02C-4FFD-ABC6-8966-3FCB6D9B04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D6B9BA2-31B0-6BD9-23F3-DBF3F6B148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33AE0-1CC3-4714-BC0D-AFEB924552A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2990166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CF9BA0-1457-4D53-A5D0-2FE2A3409D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2D110D9-EB9A-3103-F9DA-0F37CF9C9C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C96C578-C9AD-29B4-6668-76D89AA4A1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D5846A2-C52A-91B2-DD38-BC84D6FA7DF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E3D1D54E-1DA8-D857-903F-C840414FCAC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1D9CD7B3-A03D-9E75-6BA6-1A30EF746D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6C7C1-7385-4848-97B9-7C639F90986D}" type="datetimeFigureOut">
              <a:rPr lang="ru-UA" smtClean="0"/>
              <a:t>10.02.2025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B518AFD8-B9DE-5B09-6E56-F4440CCF39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E4AD352D-8AE7-E150-B5AE-F81FDADF23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33AE0-1CC3-4714-BC0D-AFEB924552A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39123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136CB77-02F6-E6C4-C922-E2B2B297A2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699A8CF-545C-BB4F-5F53-F9F2371977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6C7C1-7385-4848-97B9-7C639F90986D}" type="datetimeFigureOut">
              <a:rPr lang="ru-UA" smtClean="0"/>
              <a:t>10.02.2025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A2C3DF96-8C0D-EFF1-A5D8-121A27DD1D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05DA1E8-55F6-B373-9B6C-BF5F8BEC4B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33AE0-1CC3-4714-BC0D-AFEB924552A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0667250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ADA9FE7A-399C-E861-0416-EEE0D2DBCF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6C7C1-7385-4848-97B9-7C639F90986D}" type="datetimeFigureOut">
              <a:rPr lang="ru-UA" smtClean="0"/>
              <a:t>10.02.2025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BACB8675-ACB4-2443-A630-7FDB3AE7BE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F3867C6-7A3B-73E8-8B6E-72BB7FE4AB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33AE0-1CC3-4714-BC0D-AFEB924552A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5721570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EDEC8E8-ACBC-A50B-5813-A94F62B581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937D437-3BD9-EDF1-681D-697CF8590C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1D7AF9D-299F-1F24-119A-72456EA0F2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53A5B18-868E-D788-0ADC-178133DB2E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6C7C1-7385-4848-97B9-7C639F90986D}" type="datetimeFigureOut">
              <a:rPr lang="ru-UA" smtClean="0"/>
              <a:t>10.02.2025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CB20337-F2BE-8086-10B5-E48916A6E9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1CD0DB5-99A1-AD3A-0081-18F2CC8FB1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33AE0-1CC3-4714-BC0D-AFEB924552A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204199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ABCA2F3-493C-8896-06F6-BD57AA62B7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6866BD3F-D124-F1F9-B677-2C80D9E2379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7D330E4-E692-00B6-4F1D-5E3653B901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404ED22-9234-1FCD-F23A-0A9537911D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6C7C1-7385-4848-97B9-7C639F90986D}" type="datetimeFigureOut">
              <a:rPr lang="ru-UA" smtClean="0"/>
              <a:t>10.02.2025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0440589-B3A2-B278-51B3-7400380B00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C85A3B3-96B1-5F02-E913-4C9FAD992E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33AE0-1CC3-4714-BC0D-AFEB924552A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7731679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4BA37C8-03B6-D479-8154-BAC7DC683C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ECF4BD5-76C9-1A16-351C-5F8C331EE2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AFC54C7-666F-A6F7-4989-81FD0E00EF8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086C7C1-7385-4848-97B9-7C639F90986D}" type="datetimeFigureOut">
              <a:rPr lang="ru-UA" smtClean="0"/>
              <a:t>10.02.2025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C7EC021-708F-1B17-BC19-EE6F8890148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F2FDBCD-FD5C-7CDF-DC18-CD0ABFBCD4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DD33AE0-1CC3-4714-BC0D-AFEB924552A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954465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microsoft.com/office/2007/relationships/hdphoto" Target="../media/hdphoto1.wdp"/><Relationship Id="rId10" Type="http://schemas.openxmlformats.org/officeDocument/2006/relationships/image" Target="../media/image7.png"/><Relationship Id="rId11" Type="http://schemas.openxmlformats.org/officeDocument/2006/relationships/image" Target="../media/image8.png"/><Relationship Id="rId12" Type="http://schemas.openxmlformats.org/officeDocument/2006/relationships/image" Target="../media/image9.png"/><Relationship Id="rId13" Type="http://schemas.openxmlformats.org/officeDocument/2006/relationships/image" Target="../media/image10.png"/><Relationship Id="rId14" Type="http://schemas.openxmlformats.org/officeDocument/2006/relationships/image" Target="../media/image11.png"/><Relationship Id="rId15" Type="http://schemas.openxmlformats.org/officeDocument/2006/relationships/image" Target="../media/image12.png"/><Relationship Id="rId16" Type="http://schemas.openxmlformats.org/officeDocument/2006/relationships/image" Target="../media/image13.png"/><Relationship Id="rId17" Type="http://schemas.openxmlformats.org/officeDocument/2006/relationships/image" Target="../media/image14.png"/><Relationship Id="rId18" Type="http://schemas.openxmlformats.org/officeDocument/2006/relationships/image" Target="../media/image15.png"/><Relationship Id="rId19" Type="http://schemas.openxmlformats.org/officeDocument/2006/relationships/customXml" Target="../ink/ink1.xml"/><Relationship Id="rId20" Type="http://schemas.openxmlformats.org/officeDocument/2006/relationships/image" Target="../media/image16.png"/><Relationship Id="rId21" Type="http://schemas.openxmlformats.org/officeDocument/2006/relationships/customXml" Target="../ink/ink2.xml"/><Relationship Id="rId22" Type="http://schemas.openxmlformats.org/officeDocument/2006/relationships/image" Target="../media/image17.png"/><Relationship Id="rId23" Type="http://schemas.openxmlformats.org/officeDocument/2006/relationships/customXml" Target="../ink/ink3.xml"/><Relationship Id="rId24" Type="http://schemas.openxmlformats.org/officeDocument/2006/relationships/image" Target="../media/image18.png"/><Relationship Id="rId25" Type="http://schemas.openxmlformats.org/officeDocument/2006/relationships/customXml" Target="../ink/ink4.xml"/><Relationship Id="rId26" Type="http://schemas.openxmlformats.org/officeDocument/2006/relationships/image" Target="../media/image19.png"/><Relationship Id="rId27" Type="http://schemas.openxmlformats.org/officeDocument/2006/relationships/customXml" Target="../ink/ink5.xml"/><Relationship Id="rId28" Type="http://schemas.openxmlformats.org/officeDocument/2006/relationships/image" Target="../media/image20.png"/><Relationship Id="rId29" Type="http://schemas.openxmlformats.org/officeDocument/2006/relationships/customXml" Target="../ink/ink6.xml"/><Relationship Id="rId30" Type="http://schemas.openxmlformats.org/officeDocument/2006/relationships/image" Target="../media/image21.png"/><Relationship Id="rId31" Type="http://schemas.openxmlformats.org/officeDocument/2006/relationships/customXml" Target="../ink/ink7.xml"/><Relationship Id="rId32" Type="http://schemas.openxmlformats.org/officeDocument/2006/relationships/image" Target="../media/image22.png"/><Relationship Id="rId33" Type="http://schemas.openxmlformats.org/officeDocument/2006/relationships/customXml" Target="../ink/ink8.xml"/><Relationship Id="rId34" Type="http://schemas.openxmlformats.org/officeDocument/2006/relationships/image" Target="../media/image23.png"/><Relationship Id="rId35" Type="http://schemas.openxmlformats.org/officeDocument/2006/relationships/customXml" Target="../ink/ink9.xml"/><Relationship Id="rId36" Type="http://schemas.openxmlformats.org/officeDocument/2006/relationships/image" Target="../media/image24.png"/><Relationship Id="rId37" Type="http://schemas.openxmlformats.org/officeDocument/2006/relationships/customXml" Target="../ink/ink10.xml"/><Relationship Id="rId38" Type="http://schemas.openxmlformats.org/officeDocument/2006/relationships/image" Target="../media/image25.png"/><Relationship Id="rId39" Type="http://schemas.openxmlformats.org/officeDocument/2006/relationships/customXml" Target="../ink/ink11.xml"/><Relationship Id="rId40" Type="http://schemas.openxmlformats.org/officeDocument/2006/relationships/image" Target="../media/image26.png"/><Relationship Id="rId41" Type="http://schemas.openxmlformats.org/officeDocument/2006/relationships/customXml" Target="../ink/ink12.xml"/><Relationship Id="rId42" Type="http://schemas.openxmlformats.org/officeDocument/2006/relationships/image" Target="../media/image27.png"/><Relationship Id="rId43" Type="http://schemas.openxmlformats.org/officeDocument/2006/relationships/customXml" Target="../ink/ink13.xml"/><Relationship Id="rId44" Type="http://schemas.openxmlformats.org/officeDocument/2006/relationships/image" Target="../media/image28.png"/><Relationship Id="rId45" Type="http://schemas.openxmlformats.org/officeDocument/2006/relationships/customXml" Target="../ink/ink14.xml"/><Relationship Id="rId46" Type="http://schemas.openxmlformats.org/officeDocument/2006/relationships/image" Target="../media/image29.png"/><Relationship Id="rId47" Type="http://schemas.openxmlformats.org/officeDocument/2006/relationships/customXml" Target="../ink/ink15.xml"/><Relationship Id="rId48" Type="http://schemas.openxmlformats.org/officeDocument/2006/relationships/image" Target="../media/image30.png"/><Relationship Id="rId49" Type="http://schemas.openxmlformats.org/officeDocument/2006/relationships/customXml" Target="../ink/ink16.xml"/><Relationship Id="rId50" Type="http://schemas.openxmlformats.org/officeDocument/2006/relationships/image" Target="../media/image31.png"/><Relationship Id="rId51" Type="http://schemas.openxmlformats.org/officeDocument/2006/relationships/customXml" Target="../ink/ink17.xml"/><Relationship Id="rId52" Type="http://schemas.openxmlformats.org/officeDocument/2006/relationships/image" Target="../media/image32.png"/><Relationship Id="rId53" Type="http://schemas.openxmlformats.org/officeDocument/2006/relationships/customXml" Target="../ink/ink18.xml"/><Relationship Id="rId54" Type="http://schemas.openxmlformats.org/officeDocument/2006/relationships/image" Target="../media/image33.png"/><Relationship Id="rId55" Type="http://schemas.openxmlformats.org/officeDocument/2006/relationships/customXml" Target="../ink/ink19.xml"/><Relationship Id="rId56" Type="http://schemas.openxmlformats.org/officeDocument/2006/relationships/image" Target="../media/image34.png"/><Relationship Id="rId57" Type="http://schemas.openxmlformats.org/officeDocument/2006/relationships/customXml" Target="../ink/ink20.xml"/><Relationship Id="rId58" Type="http://schemas.openxmlformats.org/officeDocument/2006/relationships/image" Target="../media/image35.png"/><Relationship Id="rId59" Type="http://schemas.openxmlformats.org/officeDocument/2006/relationships/customXml" Target="../ink/ink21.xml"/><Relationship Id="rId60" Type="http://schemas.openxmlformats.org/officeDocument/2006/relationships/image" Target="../media/image36.png"/><Relationship Id="rId61" Type="http://schemas.openxmlformats.org/officeDocument/2006/relationships/customXml" Target="../ink/ink22.xml"/><Relationship Id="rId62" Type="http://schemas.openxmlformats.org/officeDocument/2006/relationships/image" Target="../media/image37.png"/><Relationship Id="rId63" Type="http://schemas.openxmlformats.org/officeDocument/2006/relationships/image" Target="../media/image38.png"/><Relationship Id="rId64" Type="http://schemas.openxmlformats.org/officeDocument/2006/relationships/image" Target="../media/image39.png"/><Relationship Id="rId65" Type="http://schemas.openxmlformats.org/officeDocument/2006/relationships/image" Target="../media/image4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пейзаж, растение, трава, природа&#10;&#10;Автоматически созданное описание">
            <a:extLst>
              <a:ext uri="{FF2B5EF4-FFF2-40B4-BE49-F238E27FC236}">
                <a16:creationId xmlns:a16="http://schemas.microsoft.com/office/drawing/2014/main" id="{4C82F8DA-78E4-B559-EDB9-6E15FA2F3B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136821E4-9FAD-3D7A-B5E8-7E6D821E465F}"/>
              </a:ext>
            </a:extLst>
          </p:cNvPr>
          <p:cNvSpPr/>
          <p:nvPr/>
        </p:nvSpPr>
        <p:spPr>
          <a:xfrm>
            <a:off x="274594" y="4071938"/>
            <a:ext cx="8249770" cy="2738437"/>
          </a:xfrm>
          <a:prstGeom prst="roundRect">
            <a:avLst/>
          </a:prstGeom>
          <a:solidFill>
            <a:schemeClr val="lt1"/>
          </a:solidFill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altLang="ko-KR" sz="2000" dirty="0">
                <a:solidFill>
                  <a:schemeClr val="tx1"/>
                </a:solidFill>
              </a:rPr>
              <a:t>Жил в Африке слонёнок. И был он такой упрямый, что никто не мог с ним сладить. Вот однажды собралась вся слоновья семья погулять. </a:t>
            </a:r>
          </a:p>
          <a:p>
            <a:pPr marL="342900" indent="-342900" algn="just">
              <a:buFontTx/>
              <a:buChar char="-"/>
            </a:pPr>
            <a:r>
              <a:rPr lang="ru-RU" altLang="ko-KR" sz="2000" dirty="0">
                <a:solidFill>
                  <a:schemeClr val="tx1"/>
                </a:solidFill>
              </a:rPr>
              <a:t>Пойдём, - сказал слонёнку отец-слон. - Не пойду, - ответил слонёнок.</a:t>
            </a:r>
          </a:p>
          <a:p>
            <a:pPr marL="342900" indent="-342900" algn="just">
              <a:buFontTx/>
              <a:buChar char="-"/>
            </a:pPr>
            <a:r>
              <a:rPr lang="ru-RU" altLang="ko-KR" sz="2000" dirty="0">
                <a:solidFill>
                  <a:schemeClr val="tx1"/>
                </a:solidFill>
              </a:rPr>
              <a:t>Пойдём, - сказала мать-слониха.  - Не пойду, - ответил слонёнок.</a:t>
            </a:r>
          </a:p>
          <a:p>
            <a:pPr marL="342900" indent="-342900" algn="just">
              <a:buFontTx/>
              <a:buChar char="-"/>
            </a:pPr>
            <a:r>
              <a:rPr lang="ru-RU" altLang="ko-KR" sz="2000" dirty="0">
                <a:solidFill>
                  <a:schemeClr val="tx1"/>
                </a:solidFill>
              </a:rPr>
              <a:t>Пойдём, - сказали старшие братья-слоны.  - Не пойду, - ответил слонёнок.</a:t>
            </a:r>
          </a:p>
          <a:p>
            <a:pPr marL="342900" indent="-342900" algn="just">
              <a:buFontTx/>
              <a:buChar char="-"/>
            </a:pPr>
            <a:r>
              <a:rPr lang="ru-RU" altLang="ko-KR" sz="2000" dirty="0">
                <a:solidFill>
                  <a:schemeClr val="tx1"/>
                </a:solidFill>
              </a:rPr>
              <a:t>Ну, так мы прогуляемся без тебя, - сказали слоны и ушли.</a:t>
            </a:r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DB3D9EF7-A7AE-8F31-6A2D-1CA552DB4B66}"/>
              </a:ext>
            </a:extLst>
          </p:cNvPr>
          <p:cNvSpPr/>
          <p:nvPr/>
        </p:nvSpPr>
        <p:spPr>
          <a:xfrm>
            <a:off x="1555812" y="106581"/>
            <a:ext cx="5602515" cy="3909615"/>
          </a:xfrm>
          <a:prstGeom prst="roundRect">
            <a:avLst/>
          </a:prstGeom>
          <a:solidFill>
            <a:schemeClr val="lt1">
              <a:alpha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C473CD9F-3051-9647-FDDE-B58FD4D7704D}"/>
              </a:ext>
            </a:extLst>
          </p:cNvPr>
          <p:cNvGrpSpPr/>
          <p:nvPr/>
        </p:nvGrpSpPr>
        <p:grpSpPr>
          <a:xfrm>
            <a:off x="1574864" y="106581"/>
            <a:ext cx="5839294" cy="3903729"/>
            <a:chOff x="1573110" y="108144"/>
            <a:chExt cx="5839294" cy="3903729"/>
          </a:xfrm>
        </p:grpSpPr>
        <p:pic>
          <p:nvPicPr>
            <p:cNvPr id="6" name="Рисунок 5" descr="Изображение выглядит как риф, джунгли, аквариум, Наземное растение&#10;&#10;Автоматически созданное описание">
              <a:extLst>
                <a:ext uri="{FF2B5EF4-FFF2-40B4-BE49-F238E27FC236}">
                  <a16:creationId xmlns:a16="http://schemas.microsoft.com/office/drawing/2014/main" id="{53A4D569-D0FF-641F-116C-0C40A6B56C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71" r="12417"/>
            <a:stretch/>
          </p:blipFill>
          <p:spPr>
            <a:xfrm>
              <a:off x="1573110" y="108144"/>
              <a:ext cx="5573163" cy="3903729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2" name="Рисунок 11" descr="Изображение выглядит как зарисовка, мультфильм, слон, Фигурка животного&#10;&#10;Автоматически созданное описание">
              <a:extLst>
                <a:ext uri="{FF2B5EF4-FFF2-40B4-BE49-F238E27FC236}">
                  <a16:creationId xmlns:a16="http://schemas.microsoft.com/office/drawing/2014/main" id="{0A12CD11-26BE-8957-AD11-BA02DD2AA24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73340" y="2739910"/>
              <a:ext cx="1262245" cy="1206830"/>
            </a:xfrm>
            <a:prstGeom prst="rect">
              <a:avLst/>
            </a:prstGeom>
          </p:spPr>
        </p:pic>
        <p:pic>
          <p:nvPicPr>
            <p:cNvPr id="16" name="Рисунок 15" descr="Изображение выглядит как слон, млекопитающее, Слоны и мамонты, Индийский слон&#10;&#10;Автоматически созданное описание">
              <a:extLst>
                <a:ext uri="{FF2B5EF4-FFF2-40B4-BE49-F238E27FC236}">
                  <a16:creationId xmlns:a16="http://schemas.microsoft.com/office/drawing/2014/main" id="{F282CBCA-599B-CC81-61B3-572E9BEBE34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435815" y="541756"/>
              <a:ext cx="3036503" cy="3036503"/>
            </a:xfrm>
            <a:prstGeom prst="rect">
              <a:avLst/>
            </a:prstGeom>
          </p:spPr>
        </p:pic>
        <p:pic>
          <p:nvPicPr>
            <p:cNvPr id="18" name="Рисунок 17" descr="Изображение выглядит как слон, млекопитающее, Слоны и мамонты, Индийский слон&#10;&#10;Автоматически созданное описание">
              <a:extLst>
                <a:ext uri="{FF2B5EF4-FFF2-40B4-BE49-F238E27FC236}">
                  <a16:creationId xmlns:a16="http://schemas.microsoft.com/office/drawing/2014/main" id="{C917EF67-555C-9303-B0B9-7E23D042D2C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908163" y="1074018"/>
              <a:ext cx="2504241" cy="2504241"/>
            </a:xfrm>
            <a:prstGeom prst="rect">
              <a:avLst/>
            </a:prstGeom>
          </p:spPr>
        </p:pic>
        <p:pic>
          <p:nvPicPr>
            <p:cNvPr id="28" name="Рисунок 27" descr="Изображение выглядит как зарисовка, мультфильм, слон, Фигурка животного&#10;&#10;Автоматически созданное описание">
              <a:extLst>
                <a:ext uri="{FF2B5EF4-FFF2-40B4-BE49-F238E27FC236}">
                  <a16:creationId xmlns:a16="http://schemas.microsoft.com/office/drawing/2014/main" id="{A4E2DAFD-0BF7-76A5-0629-CF201759D13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colorTemperature colorTemp="7200"/>
                      </a14:imgEffect>
                      <a14:imgEffect>
                        <a14:saturation sat="200000"/>
                      </a14:imgEffect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318935" y="2622779"/>
              <a:ext cx="777065" cy="742950"/>
            </a:xfrm>
            <a:prstGeom prst="rect">
              <a:avLst/>
            </a:prstGeom>
          </p:spPr>
        </p:pic>
        <p:pic>
          <p:nvPicPr>
            <p:cNvPr id="22" name="Рисунок 21" descr="Изображение выглядит как зарисовка, мультфильм, слон, Фигурка животного&#10;&#10;Автоматически созданное описание">
              <a:extLst>
                <a:ext uri="{FF2B5EF4-FFF2-40B4-BE49-F238E27FC236}">
                  <a16:creationId xmlns:a16="http://schemas.microsoft.com/office/drawing/2014/main" id="{9EA8C107-4747-57EF-7158-E1D138C624B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colorTemperature colorTemp="7200"/>
                      </a14:imgEffect>
                      <a14:imgEffect>
                        <a14:saturation sat="200000"/>
                      </a14:imgEffect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908163" y="2600375"/>
              <a:ext cx="777065" cy="742950"/>
            </a:xfrm>
            <a:prstGeom prst="rect">
              <a:avLst/>
            </a:prstGeom>
          </p:spPr>
        </p:pic>
      </p:grpSp>
      <p:pic>
        <p:nvPicPr>
          <p:cNvPr id="14" name="Рисунок 13" descr="Изображение выглядит как риф, джунгли, аквариум, Наземное растение&#10;&#10;Автоматически созданное описание">
            <a:extLst>
              <a:ext uri="{FF2B5EF4-FFF2-40B4-BE49-F238E27FC236}">
                <a16:creationId xmlns:a16="http://schemas.microsoft.com/office/drawing/2014/main" id="{40D2110C-F646-FAB8-BD5E-5956C5B68DC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71" r="12417"/>
          <a:stretch/>
        </p:blipFill>
        <p:spPr>
          <a:xfrm>
            <a:off x="1562239" y="111739"/>
            <a:ext cx="5573163" cy="390372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B82CB7E-1405-73F6-70A4-B847EAB04BC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751065" flipV="1">
            <a:off x="4132885" y="1877772"/>
            <a:ext cx="2231375" cy="2133413"/>
          </a:xfrm>
          <a:prstGeom prst="rect">
            <a:avLst/>
          </a:prstGeom>
        </p:spPr>
      </p:pic>
      <p:pic>
        <p:nvPicPr>
          <p:cNvPr id="11" name="Рисунок 10" descr="Изображение выглядит как мультфильм, графическая вставка, иллюстрация, Фигурка животног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6EC0D91-E226-47B9-858F-D19E056E275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62239" y="1654141"/>
            <a:ext cx="1924648" cy="1924648"/>
          </a:xfrm>
          <a:prstGeom prst="rect">
            <a:avLst/>
          </a:prstGeom>
        </p:spPr>
      </p:pic>
      <p:sp>
        <p:nvSpPr>
          <p:cNvPr id="17" name="Прямоугольник: скругленные углы 16">
            <a:extLst>
              <a:ext uri="{FF2B5EF4-FFF2-40B4-BE49-F238E27FC236}">
                <a16:creationId xmlns:a16="http://schemas.microsoft.com/office/drawing/2014/main" id="{03458356-36A4-3CFD-57DC-9ABE986D2B10}"/>
              </a:ext>
            </a:extLst>
          </p:cNvPr>
          <p:cNvSpPr/>
          <p:nvPr/>
        </p:nvSpPr>
        <p:spPr>
          <a:xfrm>
            <a:off x="274594" y="4066052"/>
            <a:ext cx="8249770" cy="2738437"/>
          </a:xfrm>
          <a:prstGeom prst="roundRect">
            <a:avLst/>
          </a:prstGeom>
          <a:solidFill>
            <a:schemeClr val="lt1"/>
          </a:solidFill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altLang="ko-KR" sz="2200" dirty="0">
                <a:solidFill>
                  <a:schemeClr val="tx1"/>
                </a:solidFill>
              </a:rPr>
              <a:t>Слонёнок остался один. А когда он остался один, ему ужасно захотелось гулять со всеми. Поэтому он очень обиделся, что старшие ушли без него.</a:t>
            </a:r>
            <a:br>
              <a:rPr lang="ru-RU" altLang="ko-KR" sz="2200" dirty="0">
                <a:solidFill>
                  <a:schemeClr val="tx1"/>
                </a:solidFill>
              </a:rPr>
            </a:br>
            <a:r>
              <a:rPr lang="ru-RU" altLang="ko-KR" sz="2200" dirty="0">
                <a:solidFill>
                  <a:schemeClr val="tx1"/>
                </a:solidFill>
              </a:rPr>
              <a:t>- Раз так, - сказал сам себе слонёнок, - я не буду больше слоном. Он задумался, кем же ему стать. И решил стать львёнком. Слонёнок бросился на землю, задрал все четыре ноги и принялся болтать ими в воздухе. Совсем как львёнок.</a:t>
            </a:r>
          </a:p>
        </p:txBody>
      </p:sp>
      <p:pic>
        <p:nvPicPr>
          <p:cNvPr id="20" name="Рисунок 19" descr="Изображение выглядит как растение, джунгли, дерево, Наземное растени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0303658-79E5-C57D-0685-091B0B951EB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18" r="8771"/>
          <a:stretch/>
        </p:blipFill>
        <p:spPr>
          <a:xfrm>
            <a:off x="1544203" y="74097"/>
            <a:ext cx="5602515" cy="393904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18D0923E-DF75-E8C0-71FC-B916D3A45F5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5408083" y="2244081"/>
            <a:ext cx="1684111" cy="1610175"/>
          </a:xfrm>
          <a:prstGeom prst="rect">
            <a:avLst/>
          </a:prstGeom>
        </p:spPr>
      </p:pic>
      <p:pic>
        <p:nvPicPr>
          <p:cNvPr id="24" name="Рисунок 23" descr="Изображение выглядит как млекопитающее, олень, антилопа, олений рог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7B85636-7546-B60C-3C2B-DEF3459692C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7117" y="1725691"/>
            <a:ext cx="2035857" cy="2035857"/>
          </a:xfrm>
          <a:prstGeom prst="rect">
            <a:avLst/>
          </a:prstGeom>
        </p:spPr>
      </p:pic>
      <p:pic>
        <p:nvPicPr>
          <p:cNvPr id="27" name="Рисунок 26" descr="Изображение выглядит как Наземное растение, дерево, растительность, Сосудистое растени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A837F35-7FCD-5DCC-81CB-5929656615D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90" r="10658"/>
          <a:stretch/>
        </p:blipFill>
        <p:spPr>
          <a:xfrm>
            <a:off x="1547162" y="67578"/>
            <a:ext cx="5619813" cy="393938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7CDEE801-7F96-33AF-8720-997431ED63A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3489346" y="1817466"/>
            <a:ext cx="2013024" cy="1924648"/>
          </a:xfrm>
          <a:prstGeom prst="rect">
            <a:avLst/>
          </a:prstGeom>
        </p:spPr>
      </p:pic>
      <p:pic>
        <p:nvPicPr>
          <p:cNvPr id="31" name="Рисунок 30" descr="Изображение выглядит как мультфильм, графическая вставка, Мультфильм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F74EDEB-587B-252A-2A03-77E547D025C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4283" y="201696"/>
            <a:ext cx="922094" cy="922094"/>
          </a:xfrm>
          <a:prstGeom prst="rect">
            <a:avLst/>
          </a:prstGeom>
        </p:spPr>
      </p:pic>
      <p:pic>
        <p:nvPicPr>
          <p:cNvPr id="33" name="Рисунок 32" descr="Изображение выглядит как мультфильм, графическая вставка, Анимация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39578CF-D2E4-A0B0-AF21-1EF6325F640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8492" y="2722765"/>
            <a:ext cx="1101046" cy="1101046"/>
          </a:xfrm>
          <a:prstGeom prst="rect">
            <a:avLst/>
          </a:prstGeom>
        </p:spPr>
      </p:pic>
      <p:pic>
        <p:nvPicPr>
          <p:cNvPr id="34" name="Рисунок 33" descr="Изображение выглядит как мультфильм, графическая вставка, Мультфильм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3B67DD6-5FE8-1F0D-D9AA-79A1601EFB6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65838" y="1071244"/>
            <a:ext cx="922094" cy="922094"/>
          </a:xfrm>
          <a:prstGeom prst="rect">
            <a:avLst/>
          </a:prstGeom>
        </p:spPr>
      </p:pic>
      <p:pic>
        <p:nvPicPr>
          <p:cNvPr id="35" name="Рисунок 34" descr="Изображение выглядит как мультфильм, графическая вставка, Анимация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6854805-F65C-7FAF-C4AA-FF47589DF13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2947" y="1085017"/>
            <a:ext cx="1101046" cy="1101046"/>
          </a:xfrm>
          <a:prstGeom prst="rect">
            <a:avLst/>
          </a:prstGeom>
        </p:spPr>
      </p:pic>
      <p:pic>
        <p:nvPicPr>
          <p:cNvPr id="36" name="Рисунок 35" descr="Изображение выглядит как мультфильм, графическая вставка, Анимация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B832768-A55D-00CF-22DA-078BE0AC494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877278" y="2915557"/>
            <a:ext cx="777066" cy="777066"/>
          </a:xfrm>
          <a:prstGeom prst="rect">
            <a:avLst/>
          </a:prstGeom>
        </p:spPr>
      </p:pic>
      <p:pic>
        <p:nvPicPr>
          <p:cNvPr id="37" name="Рисунок 36" descr="Изображение выглядит как мультфильм, графическая вставка, Мультфильм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3EA81C2-1AD2-1590-0233-9ABD56869BB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337590" y="2660776"/>
            <a:ext cx="755402" cy="755402"/>
          </a:xfrm>
          <a:prstGeom prst="rect">
            <a:avLst/>
          </a:prstGeom>
        </p:spPr>
      </p:pic>
      <p:grpSp>
        <p:nvGrpSpPr>
          <p:cNvPr id="47" name="Группа 46">
            <a:extLst>
              <a:ext uri="{FF2B5EF4-FFF2-40B4-BE49-F238E27FC236}">
                <a16:creationId xmlns:a16="http://schemas.microsoft.com/office/drawing/2014/main" id="{34CA92BC-5185-C8E1-C842-26062C88E246}"/>
              </a:ext>
            </a:extLst>
          </p:cNvPr>
          <p:cNvGrpSpPr/>
          <p:nvPr/>
        </p:nvGrpSpPr>
        <p:grpSpPr>
          <a:xfrm>
            <a:off x="1548027" y="58625"/>
            <a:ext cx="5690391" cy="3903729"/>
            <a:chOff x="9736341" y="-211673"/>
            <a:chExt cx="5690391" cy="3903729"/>
          </a:xfrm>
        </p:grpSpPr>
        <p:pic>
          <p:nvPicPr>
            <p:cNvPr id="41" name="Рисунок 40" descr="Изображение выглядит как риф, джунгли, аквариум, Наземное растение&#10;&#10;Автоматически созданное описание">
              <a:extLst>
                <a:ext uri="{FF2B5EF4-FFF2-40B4-BE49-F238E27FC236}">
                  <a16:creationId xmlns:a16="http://schemas.microsoft.com/office/drawing/2014/main" id="{4232A699-0855-9415-C926-0447E80F2EA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71" r="12417"/>
            <a:stretch/>
          </p:blipFill>
          <p:spPr>
            <a:xfrm>
              <a:off x="9736341" y="-211673"/>
              <a:ext cx="5573163" cy="3903729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42" name="Рисунок 41">
              <a:extLst>
                <a:ext uri="{FF2B5EF4-FFF2-40B4-BE49-F238E27FC236}">
                  <a16:creationId xmlns:a16="http://schemas.microsoft.com/office/drawing/2014/main" id="{0FB5899F-3787-D81B-8744-94817D12D17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 flipH="1" flipV="1">
              <a:off x="10232997" y="1564739"/>
              <a:ext cx="2013024" cy="1924648"/>
            </a:xfrm>
            <a:prstGeom prst="rect">
              <a:avLst/>
            </a:prstGeom>
          </p:spPr>
        </p:pic>
        <p:pic>
          <p:nvPicPr>
            <p:cNvPr id="44" name="Рисунок 43" descr="Изображение выглядит как ваза, растение, цвет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20B6BFA-B999-D70C-706A-F0F7D2407FFB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582240" y="836678"/>
              <a:ext cx="2844492" cy="2844492"/>
            </a:xfrm>
            <a:prstGeom prst="rect">
              <a:avLst/>
            </a:prstGeom>
          </p:spPr>
        </p:pic>
        <p:pic>
          <p:nvPicPr>
            <p:cNvPr id="46" name="Рисунок 45" descr="Изображение выглядит как птица, попугай, клюв, пер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209B376-886F-3A47-CBF5-D30948521E2F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3003698" y="-67554"/>
              <a:ext cx="1665339" cy="1973404"/>
            </a:xfrm>
            <a:prstGeom prst="rect">
              <a:avLst/>
            </a:prstGeom>
          </p:spPr>
        </p:pic>
      </p:grpSp>
      <p:grpSp>
        <p:nvGrpSpPr>
          <p:cNvPr id="52" name="Группа 51">
            <a:extLst>
              <a:ext uri="{FF2B5EF4-FFF2-40B4-BE49-F238E27FC236}">
                <a16:creationId xmlns:a16="http://schemas.microsoft.com/office/drawing/2014/main" id="{DE1A0B85-353F-E52B-3907-24DCF06BF8BB}"/>
              </a:ext>
            </a:extLst>
          </p:cNvPr>
          <p:cNvGrpSpPr/>
          <p:nvPr/>
        </p:nvGrpSpPr>
        <p:grpSpPr>
          <a:xfrm>
            <a:off x="1578277" y="66225"/>
            <a:ext cx="5575547" cy="3935132"/>
            <a:chOff x="10103471" y="876926"/>
            <a:chExt cx="5575547" cy="3935132"/>
          </a:xfrm>
        </p:grpSpPr>
        <p:pic>
          <p:nvPicPr>
            <p:cNvPr id="49" name="Рисунок 48" descr="Изображение выглядит как вода, дерево, картина, водопад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7EE519B-FD31-C05F-0475-229D72FA8D4B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558" r="10924"/>
            <a:stretch/>
          </p:blipFill>
          <p:spPr>
            <a:xfrm>
              <a:off x="10103471" y="876926"/>
              <a:ext cx="5575547" cy="3935132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50" name="Рисунок 49">
              <a:extLst>
                <a:ext uri="{FF2B5EF4-FFF2-40B4-BE49-F238E27FC236}">
                  <a16:creationId xmlns:a16="http://schemas.microsoft.com/office/drawing/2014/main" id="{3CD4FE9E-8F1B-3C73-BB9C-21F68D9B38B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820420" flipH="1" flipV="1">
              <a:off x="11744718" y="3203843"/>
              <a:ext cx="1351990" cy="1292635"/>
            </a:xfrm>
            <a:prstGeom prst="rect">
              <a:avLst/>
            </a:prstGeom>
          </p:spPr>
        </p:pic>
        <p:pic>
          <p:nvPicPr>
            <p:cNvPr id="51" name="Рисунок 50" descr="Изображение выглядит как птица, попугай, клюв, пер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1894F9D-CD87-7002-702B-6EC9533D328B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796400">
              <a:off x="11000561" y="1165171"/>
              <a:ext cx="1278806" cy="1515368"/>
            </a:xfrm>
            <a:prstGeom prst="rect">
              <a:avLst/>
            </a:prstGeom>
          </p:spPr>
        </p:pic>
      </p:grpSp>
      <p:grpSp>
        <p:nvGrpSpPr>
          <p:cNvPr id="92" name="Группа 91">
            <a:extLst>
              <a:ext uri="{FF2B5EF4-FFF2-40B4-BE49-F238E27FC236}">
                <a16:creationId xmlns:a16="http://schemas.microsoft.com/office/drawing/2014/main" id="{E22153F2-63C5-4A9A-D92B-B2CB713BE14D}"/>
              </a:ext>
            </a:extLst>
          </p:cNvPr>
          <p:cNvGrpSpPr/>
          <p:nvPr/>
        </p:nvGrpSpPr>
        <p:grpSpPr>
          <a:xfrm>
            <a:off x="1562289" y="28160"/>
            <a:ext cx="5575547" cy="3979716"/>
            <a:chOff x="14645314" y="1473072"/>
            <a:chExt cx="5575547" cy="3907792"/>
          </a:xfrm>
        </p:grpSpPr>
        <p:grpSp>
          <p:nvGrpSpPr>
            <p:cNvPr id="53" name="Группа 52">
              <a:extLst>
                <a:ext uri="{FF2B5EF4-FFF2-40B4-BE49-F238E27FC236}">
                  <a16:creationId xmlns:a16="http://schemas.microsoft.com/office/drawing/2014/main" id="{DB1DD627-1804-763C-6522-A0DC8821F291}"/>
                </a:ext>
              </a:extLst>
            </p:cNvPr>
            <p:cNvGrpSpPr/>
            <p:nvPr/>
          </p:nvGrpSpPr>
          <p:grpSpPr>
            <a:xfrm>
              <a:off x="14647698" y="1477135"/>
              <a:ext cx="5573163" cy="3903729"/>
              <a:chOff x="1573110" y="108144"/>
              <a:chExt cx="5573163" cy="3903729"/>
            </a:xfrm>
          </p:grpSpPr>
          <p:pic>
            <p:nvPicPr>
              <p:cNvPr id="54" name="Рисунок 53" descr="Изображение выглядит как риф, джунгли, аквариум, Наземное растение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A8FAF630-5B75-596A-86AA-CD15BF19292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571" r="12417"/>
              <a:stretch/>
            </p:blipFill>
            <p:spPr>
              <a:xfrm>
                <a:off x="1573110" y="108144"/>
                <a:ext cx="5573163" cy="3903729"/>
              </a:xfrm>
              <a:prstGeom prst="roundRect">
                <a:avLst>
                  <a:gd name="adj" fmla="val 16667"/>
                </a:avLst>
              </a:prstGeom>
              <a:ln>
                <a:noFill/>
              </a:ln>
              <a:effectLst>
                <a:outerShdw blurRad="76200" dist="38100" dir="78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contrasting" dir="t">
                  <a:rot lat="0" lon="0" rev="4200000"/>
                </a:lightRig>
              </a:scene3d>
              <a:sp3d prstMaterial="plastic">
                <a:bevelT w="381000" h="114300" prst="relaxedInset"/>
                <a:contourClr>
                  <a:srgbClr val="969696"/>
                </a:contourClr>
              </a:sp3d>
            </p:spPr>
          </p:pic>
          <p:pic>
            <p:nvPicPr>
              <p:cNvPr id="55" name="Рисунок 54" descr="Изображение выглядит как зарисовка, мультфильм, слон, Фигурка животного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D3915849-9F0C-40A7-E88D-616B0349271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05216" y="2407020"/>
                <a:ext cx="1589857" cy="1520059"/>
              </a:xfrm>
              <a:prstGeom prst="rect">
                <a:avLst/>
              </a:prstGeom>
            </p:spPr>
          </p:pic>
          <p:pic>
            <p:nvPicPr>
              <p:cNvPr id="56" name="Рисунок 55" descr="Изображение выглядит как слон, млекопитающее, Слоны и мамонты, Индийский слон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91315CB6-D526-EFA5-EB51-F0351B0D04C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2925989" y="890576"/>
                <a:ext cx="3036503" cy="3036503"/>
              </a:xfrm>
              <a:prstGeom prst="rect">
                <a:avLst/>
              </a:prstGeom>
            </p:spPr>
          </p:pic>
          <p:pic>
            <p:nvPicPr>
              <p:cNvPr id="57" name="Рисунок 56" descr="Изображение выглядит как слон, млекопитающее, Слоны и мамонты, Индийский слон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23840DB7-8142-576C-8336-C8A1444BAFD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4398337" y="1422838"/>
                <a:ext cx="2504241" cy="2504241"/>
              </a:xfrm>
              <a:prstGeom prst="rect">
                <a:avLst/>
              </a:prstGeom>
            </p:spPr>
          </p:pic>
          <p:pic>
            <p:nvPicPr>
              <p:cNvPr id="58" name="Рисунок 57" descr="Изображение выглядит как зарисовка, мультфильм, слон, Фигурка животного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CD180776-1FB2-BA6D-E7BF-0564946317C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colorTemperature colorTemp="7200"/>
                        </a14:imgEffect>
                        <a14:imgEffect>
                          <a14:saturation sat="200000"/>
                        </a14:imgEffect>
                        <a14:imgEffect>
                          <a14:brightnessContrast contrast="-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6245333" y="3112601"/>
                <a:ext cx="777065" cy="742950"/>
              </a:xfrm>
              <a:prstGeom prst="rect">
                <a:avLst/>
              </a:prstGeom>
            </p:spPr>
          </p:pic>
          <p:pic>
            <p:nvPicPr>
              <p:cNvPr id="59" name="Рисунок 58" descr="Изображение выглядит как зарисовка, мультфильм, слон, Фигурка животного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E17BC269-BC5A-66CD-6D78-590DDFBD33C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colorTemperature colorTemp="7200"/>
                        </a14:imgEffect>
                        <a14:imgEffect>
                          <a14:saturation sat="200000"/>
                        </a14:imgEffect>
                        <a14:imgEffect>
                          <a14:brightnessContrast contrast="-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834561" y="3090197"/>
                <a:ext cx="777065" cy="742950"/>
              </a:xfrm>
              <a:prstGeom prst="rect">
                <a:avLst/>
              </a:prstGeom>
            </p:spPr>
          </p:pic>
        </p:grpSp>
        <p:grpSp>
          <p:nvGrpSpPr>
            <p:cNvPr id="69" name="Группа 68">
              <a:extLst>
                <a:ext uri="{FF2B5EF4-FFF2-40B4-BE49-F238E27FC236}">
                  <a16:creationId xmlns:a16="http://schemas.microsoft.com/office/drawing/2014/main" id="{CB61515C-76EF-595B-7999-BCF9066DD232}"/>
                </a:ext>
              </a:extLst>
            </p:cNvPr>
            <p:cNvGrpSpPr/>
            <p:nvPr/>
          </p:nvGrpSpPr>
          <p:grpSpPr>
            <a:xfrm>
              <a:off x="14895120" y="3870300"/>
              <a:ext cx="1350000" cy="1251000"/>
              <a:chOff x="14895120" y="3870300"/>
              <a:chExt cx="1350000" cy="1251000"/>
            </a:xfrm>
          </p:grpSpPr>
          <mc:AlternateContent xmlns:mc="http://schemas.openxmlformats.org/markup-compatibility/2006">
            <mc:Choice xmlns:p14="http://schemas.microsoft.com/office/powerpoint/2010/main" xmlns:aink="http://schemas.microsoft.com/office/drawing/2016/ink" Requires="p14 aink">
              <p:contentPart p14:bwMode="auto" r:id="rId19">
                <p14:nvContentPartPr>
                  <p14:cNvPr id="63" name="Рукописный ввод 62">
                    <a:extLst>
                      <a:ext uri="{FF2B5EF4-FFF2-40B4-BE49-F238E27FC236}">
                        <a16:creationId xmlns:a16="http://schemas.microsoft.com/office/drawing/2014/main" id="{201F7429-5D8F-E74E-C5D0-6468E553FC66}"/>
                      </a:ext>
                    </a:extLst>
                  </p14:cNvPr>
                  <p14:cNvContentPartPr/>
                  <p14:nvPr/>
                </p14:nvContentPartPr>
                <p14:xfrm>
                  <a:off x="15299040" y="4203300"/>
                  <a:ext cx="347760" cy="309600"/>
                </p14:xfrm>
              </p:contentPart>
            </mc:Choice>
            <mc:Fallback>
              <p:pic>
                <p:nvPicPr>
                  <p:cNvPr id="63" name="Рукописный ввод 62">
                    <a:extLst>
                      <a:ext uri="{FF2B5EF4-FFF2-40B4-BE49-F238E27FC236}">
                        <a16:creationId xmlns:a16="http://schemas.microsoft.com/office/drawing/2014/main" id="{201F7429-5D8F-E74E-C5D0-6468E553FC66}"/>
                      </a:ext>
                    </a:extLst>
                  </p:cNvPr>
                  <p:cNvPicPr/>
                  <p:nvPr/>
                </p:nvPicPr>
                <p:blipFill>
                  <a:blip r:embed="rId20"/>
                  <a:stretch>
                    <a:fillRect/>
                  </a:stretch>
                </p:blipFill>
                <p:spPr>
                  <a:xfrm>
                    <a:off x="15236400" y="3831780"/>
                    <a:ext cx="473400" cy="105228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xmlns:aink="http://schemas.microsoft.com/office/drawing/2016/ink" Requires="p14 aink">
              <p:contentPart p14:bwMode="auto" r:id="rId21">
                <p14:nvContentPartPr>
                  <p14:cNvPr id="64" name="Рукописный ввод 63">
                    <a:extLst>
                      <a:ext uri="{FF2B5EF4-FFF2-40B4-BE49-F238E27FC236}">
                        <a16:creationId xmlns:a16="http://schemas.microsoft.com/office/drawing/2014/main" id="{B4B19816-A015-4C44-ADFE-EC6C107390CA}"/>
                      </a:ext>
                    </a:extLst>
                  </p14:cNvPr>
                  <p14:cNvContentPartPr/>
                  <p14:nvPr/>
                </p14:nvContentPartPr>
                <p14:xfrm>
                  <a:off x="15688560" y="4304100"/>
                  <a:ext cx="556560" cy="146880"/>
                </p14:xfrm>
              </p:contentPart>
            </mc:Choice>
            <mc:Fallback>
              <p:pic>
                <p:nvPicPr>
                  <p:cNvPr id="64" name="Рукописный ввод 63">
                    <a:extLst>
                      <a:ext uri="{FF2B5EF4-FFF2-40B4-BE49-F238E27FC236}">
                        <a16:creationId xmlns:a16="http://schemas.microsoft.com/office/drawing/2014/main" id="{B4B19816-A015-4C44-ADFE-EC6C107390CA}"/>
                      </a:ext>
                    </a:extLst>
                  </p:cNvPr>
                  <p:cNvPicPr/>
                  <p:nvPr/>
                </p:nvPicPr>
                <p:blipFill>
                  <a:blip r:embed="rId22"/>
                  <a:stretch>
                    <a:fillRect/>
                  </a:stretch>
                </p:blipFill>
                <p:spPr>
                  <a:xfrm>
                    <a:off x="15625920" y="3932476"/>
                    <a:ext cx="682200" cy="88977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xmlns:aink="http://schemas.microsoft.com/office/drawing/2016/ink" Requires="p14 aink">
              <p:contentPart p14:bwMode="auto" r:id="rId23">
                <p14:nvContentPartPr>
                  <p14:cNvPr id="65" name="Рукописный ввод 64">
                    <a:extLst>
                      <a:ext uri="{FF2B5EF4-FFF2-40B4-BE49-F238E27FC236}">
                        <a16:creationId xmlns:a16="http://schemas.microsoft.com/office/drawing/2014/main" id="{2C707DF0-714F-0C9B-5D14-A7191F4676AB}"/>
                      </a:ext>
                    </a:extLst>
                  </p14:cNvPr>
                  <p14:cNvContentPartPr/>
                  <p14:nvPr/>
                </p14:nvContentPartPr>
                <p14:xfrm>
                  <a:off x="15147480" y="4822860"/>
                  <a:ext cx="466560" cy="298440"/>
                </p14:xfrm>
              </p:contentPart>
            </mc:Choice>
            <mc:Fallback>
              <p:pic>
                <p:nvPicPr>
                  <p:cNvPr id="65" name="Рукописный ввод 64">
                    <a:extLst>
                      <a:ext uri="{FF2B5EF4-FFF2-40B4-BE49-F238E27FC236}">
                        <a16:creationId xmlns:a16="http://schemas.microsoft.com/office/drawing/2014/main" id="{2C707DF0-714F-0C9B-5D14-A7191F4676AB}"/>
                      </a:ext>
                    </a:extLst>
                  </p:cNvPr>
                  <p:cNvPicPr/>
                  <p:nvPr/>
                </p:nvPicPr>
                <p:blipFill>
                  <a:blip r:embed="rId24"/>
                  <a:stretch>
                    <a:fillRect/>
                  </a:stretch>
                </p:blipFill>
                <p:spPr>
                  <a:xfrm>
                    <a:off x="15084480" y="4452017"/>
                    <a:ext cx="592200" cy="103977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xmlns:aink="http://schemas.microsoft.com/office/drawing/2016/ink" Requires="p14 aink">
              <p:contentPart p14:bwMode="auto" r:id="rId25">
                <p14:nvContentPartPr>
                  <p14:cNvPr id="66" name="Рукописный ввод 65">
                    <a:extLst>
                      <a:ext uri="{FF2B5EF4-FFF2-40B4-BE49-F238E27FC236}">
                        <a16:creationId xmlns:a16="http://schemas.microsoft.com/office/drawing/2014/main" id="{CACD714D-3329-278F-3969-30E3920CFB58}"/>
                      </a:ext>
                    </a:extLst>
                  </p14:cNvPr>
                  <p14:cNvContentPartPr/>
                  <p14:nvPr/>
                </p14:nvContentPartPr>
                <p14:xfrm>
                  <a:off x="15486240" y="4624500"/>
                  <a:ext cx="547920" cy="366840"/>
                </p14:xfrm>
              </p:contentPart>
            </mc:Choice>
            <mc:Fallback>
              <p:pic>
                <p:nvPicPr>
                  <p:cNvPr id="66" name="Рукописный ввод 65">
                    <a:extLst>
                      <a:ext uri="{FF2B5EF4-FFF2-40B4-BE49-F238E27FC236}">
                        <a16:creationId xmlns:a16="http://schemas.microsoft.com/office/drawing/2014/main" id="{CACD714D-3329-278F-3969-30E3920CFB58}"/>
                      </a:ext>
                    </a:extLst>
                  </p:cNvPr>
                  <p:cNvPicPr/>
                  <p:nvPr/>
                </p:nvPicPr>
                <p:blipFill>
                  <a:blip r:embed="rId26"/>
                  <a:stretch>
                    <a:fillRect/>
                  </a:stretch>
                </p:blipFill>
                <p:spPr>
                  <a:xfrm>
                    <a:off x="15423600" y="4253772"/>
                    <a:ext cx="673560" cy="110864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xmlns:aink="http://schemas.microsoft.com/office/drawing/2016/ink" Requires="p14 aink">
              <p:contentPart p14:bwMode="auto" r:id="rId27">
                <p14:nvContentPartPr>
                  <p14:cNvPr id="67" name="Рукописный ввод 66">
                    <a:extLst>
                      <a:ext uri="{FF2B5EF4-FFF2-40B4-BE49-F238E27FC236}">
                        <a16:creationId xmlns:a16="http://schemas.microsoft.com/office/drawing/2014/main" id="{559043DB-8C51-BA84-1AE2-A7FE6BF96FFF}"/>
                      </a:ext>
                    </a:extLst>
                  </p14:cNvPr>
                  <p14:cNvContentPartPr/>
                  <p14:nvPr/>
                </p14:nvContentPartPr>
                <p14:xfrm>
                  <a:off x="14895120" y="4000260"/>
                  <a:ext cx="300240" cy="616680"/>
                </p14:xfrm>
              </p:contentPart>
            </mc:Choice>
            <mc:Fallback>
              <p:pic>
                <p:nvPicPr>
                  <p:cNvPr id="67" name="Рукописный ввод 66">
                    <a:extLst>
                      <a:ext uri="{FF2B5EF4-FFF2-40B4-BE49-F238E27FC236}">
                        <a16:creationId xmlns:a16="http://schemas.microsoft.com/office/drawing/2014/main" id="{559043DB-8C51-BA84-1AE2-A7FE6BF96FFF}"/>
                      </a:ext>
                    </a:extLst>
                  </p:cNvPr>
                  <p:cNvPicPr/>
                  <p:nvPr/>
                </p:nvPicPr>
                <p:blipFill>
                  <a:blip r:embed="rId28"/>
                  <a:stretch>
                    <a:fillRect/>
                  </a:stretch>
                </p:blipFill>
                <p:spPr>
                  <a:xfrm>
                    <a:off x="14832120" y="3628979"/>
                    <a:ext cx="425880" cy="135888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xmlns:aink="http://schemas.microsoft.com/office/drawing/2016/ink" Requires="p14 aink">
              <p:contentPart p14:bwMode="auto" r:id="rId29">
                <p14:nvContentPartPr>
                  <p14:cNvPr id="68" name="Рукописный ввод 67">
                    <a:extLst>
                      <a:ext uri="{FF2B5EF4-FFF2-40B4-BE49-F238E27FC236}">
                        <a16:creationId xmlns:a16="http://schemas.microsoft.com/office/drawing/2014/main" id="{2C952E19-B822-3020-F8E6-5F87A542083B}"/>
                      </a:ext>
                    </a:extLst>
                  </p14:cNvPr>
                  <p14:cNvContentPartPr/>
                  <p14:nvPr/>
                </p14:nvContentPartPr>
                <p14:xfrm>
                  <a:off x="15372120" y="3870300"/>
                  <a:ext cx="783000" cy="110880"/>
                </p14:xfrm>
              </p:contentPart>
            </mc:Choice>
            <mc:Fallback>
              <p:pic>
                <p:nvPicPr>
                  <p:cNvPr id="68" name="Рукописный ввод 67">
                    <a:extLst>
                      <a:ext uri="{FF2B5EF4-FFF2-40B4-BE49-F238E27FC236}">
                        <a16:creationId xmlns:a16="http://schemas.microsoft.com/office/drawing/2014/main" id="{2C952E19-B822-3020-F8E6-5F87A542083B}"/>
                      </a:ext>
                    </a:extLst>
                  </p:cNvPr>
                  <p:cNvPicPr/>
                  <p:nvPr/>
                </p:nvPicPr>
                <p:blipFill>
                  <a:blip r:embed="rId30"/>
                  <a:stretch>
                    <a:fillRect/>
                  </a:stretch>
                </p:blipFill>
                <p:spPr>
                  <a:xfrm>
                    <a:off x="15309480" y="3499876"/>
                    <a:ext cx="908640" cy="852081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78" name="Группа 77">
              <a:extLst>
                <a:ext uri="{FF2B5EF4-FFF2-40B4-BE49-F238E27FC236}">
                  <a16:creationId xmlns:a16="http://schemas.microsoft.com/office/drawing/2014/main" id="{133B7E7D-5625-8407-C275-661ACC99F6DD}"/>
                </a:ext>
              </a:extLst>
            </p:cNvPr>
            <p:cNvGrpSpPr/>
            <p:nvPr/>
          </p:nvGrpSpPr>
          <p:grpSpPr>
            <a:xfrm>
              <a:off x="14964960" y="3962820"/>
              <a:ext cx="1189440" cy="1142640"/>
              <a:chOff x="14964960" y="3962820"/>
              <a:chExt cx="1189440" cy="1142640"/>
            </a:xfrm>
          </p:grpSpPr>
          <mc:AlternateContent xmlns:mc="http://schemas.openxmlformats.org/markup-compatibility/2006">
            <mc:Choice xmlns:p14="http://schemas.microsoft.com/office/powerpoint/2010/main" xmlns:aink="http://schemas.microsoft.com/office/drawing/2016/ink" Requires="p14 aink">
              <p:contentPart p14:bwMode="auto" r:id="rId31">
                <p14:nvContentPartPr>
                  <p14:cNvPr id="70" name="Рукописный ввод 69">
                    <a:extLst>
                      <a:ext uri="{FF2B5EF4-FFF2-40B4-BE49-F238E27FC236}">
                        <a16:creationId xmlns:a16="http://schemas.microsoft.com/office/drawing/2014/main" id="{9F3D5BC0-9331-EE0A-B8CC-6E3A68F1AA53}"/>
                      </a:ext>
                    </a:extLst>
                  </p14:cNvPr>
                  <p14:cNvContentPartPr/>
                  <p14:nvPr/>
                </p14:nvContentPartPr>
                <p14:xfrm>
                  <a:off x="14964960" y="4007820"/>
                  <a:ext cx="130320" cy="457200"/>
                </p14:xfrm>
              </p:contentPart>
            </mc:Choice>
            <mc:Fallback>
              <p:pic>
                <p:nvPicPr>
                  <p:cNvPr id="70" name="Рукописный ввод 69">
                    <a:extLst>
                      <a:ext uri="{FF2B5EF4-FFF2-40B4-BE49-F238E27FC236}">
                        <a16:creationId xmlns:a16="http://schemas.microsoft.com/office/drawing/2014/main" id="{9F3D5BC0-9331-EE0A-B8CC-6E3A68F1AA53}"/>
                      </a:ext>
                    </a:extLst>
                  </p:cNvPr>
                  <p:cNvPicPr/>
                  <p:nvPr/>
                </p:nvPicPr>
                <p:blipFill>
                  <a:blip r:embed="rId32"/>
                  <a:stretch>
                    <a:fillRect/>
                  </a:stretch>
                </p:blipFill>
                <p:spPr>
                  <a:xfrm>
                    <a:off x="14901960" y="3636544"/>
                    <a:ext cx="255960" cy="119939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xmlns:aink="http://schemas.microsoft.com/office/drawing/2016/ink" Requires="p14 aink">
              <p:contentPart p14:bwMode="auto" r:id="rId33">
                <p14:nvContentPartPr>
                  <p14:cNvPr id="71" name="Рукописный ввод 70">
                    <a:extLst>
                      <a:ext uri="{FF2B5EF4-FFF2-40B4-BE49-F238E27FC236}">
                        <a16:creationId xmlns:a16="http://schemas.microsoft.com/office/drawing/2014/main" id="{415413CE-C071-36E7-5DB0-D862475C37DC}"/>
                      </a:ext>
                    </a:extLst>
                  </p14:cNvPr>
                  <p14:cNvContentPartPr/>
                  <p14:nvPr/>
                </p14:nvContentPartPr>
                <p14:xfrm>
                  <a:off x="15178800" y="4137420"/>
                  <a:ext cx="352080" cy="285840"/>
                </p14:xfrm>
              </p:contentPart>
            </mc:Choice>
            <mc:Fallback>
              <p:pic>
                <p:nvPicPr>
                  <p:cNvPr id="71" name="Рукописный ввод 70">
                    <a:extLst>
                      <a:ext uri="{FF2B5EF4-FFF2-40B4-BE49-F238E27FC236}">
                        <a16:creationId xmlns:a16="http://schemas.microsoft.com/office/drawing/2014/main" id="{415413CE-C071-36E7-5DB0-D862475C37DC}"/>
                      </a:ext>
                    </a:extLst>
                  </p:cNvPr>
                  <p:cNvPicPr/>
                  <p:nvPr/>
                </p:nvPicPr>
                <p:blipFill>
                  <a:blip r:embed="rId34"/>
                  <a:stretch>
                    <a:fillRect/>
                  </a:stretch>
                </p:blipFill>
                <p:spPr>
                  <a:xfrm>
                    <a:off x="15116160" y="3765970"/>
                    <a:ext cx="477720" cy="1028387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xmlns:aink="http://schemas.microsoft.com/office/drawing/2016/ink" Requires="p14 aink">
              <p:contentPart p14:bwMode="auto" r:id="rId35">
                <p14:nvContentPartPr>
                  <p14:cNvPr id="72" name="Рукописный ввод 71">
                    <a:extLst>
                      <a:ext uri="{FF2B5EF4-FFF2-40B4-BE49-F238E27FC236}">
                        <a16:creationId xmlns:a16="http://schemas.microsoft.com/office/drawing/2014/main" id="{56F951A0-9A60-07F5-A6EA-AB7053D626D0}"/>
                      </a:ext>
                    </a:extLst>
                  </p14:cNvPr>
                  <p14:cNvContentPartPr/>
                  <p14:nvPr/>
                </p14:nvContentPartPr>
                <p14:xfrm>
                  <a:off x="15231000" y="4152540"/>
                  <a:ext cx="354960" cy="91440"/>
                </p14:xfrm>
              </p:contentPart>
            </mc:Choice>
            <mc:Fallback>
              <p:pic>
                <p:nvPicPr>
                  <p:cNvPr id="72" name="Рукописный ввод 71">
                    <a:extLst>
                      <a:ext uri="{FF2B5EF4-FFF2-40B4-BE49-F238E27FC236}">
                        <a16:creationId xmlns:a16="http://schemas.microsoft.com/office/drawing/2014/main" id="{56F951A0-9A60-07F5-A6EA-AB7053D626D0}"/>
                      </a:ext>
                    </a:extLst>
                  </p:cNvPr>
                  <p:cNvPicPr/>
                  <p:nvPr/>
                </p:nvPicPr>
                <p:blipFill>
                  <a:blip r:embed="rId36"/>
                  <a:stretch>
                    <a:fillRect/>
                  </a:stretch>
                </p:blipFill>
                <p:spPr>
                  <a:xfrm>
                    <a:off x="15168360" y="3780755"/>
                    <a:ext cx="480600" cy="83536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xmlns:aink="http://schemas.microsoft.com/office/drawing/2016/ink" Requires="p14 aink">
              <p:contentPart p14:bwMode="auto" r:id="rId37">
                <p14:nvContentPartPr>
                  <p14:cNvPr id="73" name="Рукописный ввод 72">
                    <a:extLst>
                      <a:ext uri="{FF2B5EF4-FFF2-40B4-BE49-F238E27FC236}">
                        <a16:creationId xmlns:a16="http://schemas.microsoft.com/office/drawing/2014/main" id="{AC028F1D-E6F8-BC97-49AC-38984B1A6A49}"/>
                      </a:ext>
                    </a:extLst>
                  </p14:cNvPr>
                  <p14:cNvContentPartPr/>
                  <p14:nvPr/>
                </p14:nvContentPartPr>
                <p14:xfrm>
                  <a:off x="15434760" y="4183140"/>
                  <a:ext cx="285480" cy="107640"/>
                </p14:xfrm>
              </p:contentPart>
            </mc:Choice>
            <mc:Fallback>
              <p:pic>
                <p:nvPicPr>
                  <p:cNvPr id="73" name="Рукописный ввод 72">
                    <a:extLst>
                      <a:ext uri="{FF2B5EF4-FFF2-40B4-BE49-F238E27FC236}">
                        <a16:creationId xmlns:a16="http://schemas.microsoft.com/office/drawing/2014/main" id="{AC028F1D-E6F8-BC97-49AC-38984B1A6A49}"/>
                      </a:ext>
                    </a:extLst>
                  </p:cNvPr>
                  <p:cNvPicPr/>
                  <p:nvPr/>
                </p:nvPicPr>
                <p:blipFill>
                  <a:blip r:embed="rId38"/>
                  <a:stretch>
                    <a:fillRect/>
                  </a:stretch>
                </p:blipFill>
                <p:spPr>
                  <a:xfrm>
                    <a:off x="15371760" y="3811357"/>
                    <a:ext cx="411120" cy="85085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xmlns:aink="http://schemas.microsoft.com/office/drawing/2016/ink" Requires="p14 aink">
              <p:contentPart p14:bwMode="auto" r:id="rId39">
                <p14:nvContentPartPr>
                  <p14:cNvPr id="74" name="Рукописный ввод 73">
                    <a:extLst>
                      <a:ext uri="{FF2B5EF4-FFF2-40B4-BE49-F238E27FC236}">
                        <a16:creationId xmlns:a16="http://schemas.microsoft.com/office/drawing/2014/main" id="{A494201F-992A-282A-30A8-3230922D1CAC}"/>
                      </a:ext>
                    </a:extLst>
                  </p14:cNvPr>
                  <p14:cNvContentPartPr/>
                  <p14:nvPr/>
                </p14:nvContentPartPr>
                <p14:xfrm>
                  <a:off x="15429360" y="3962820"/>
                  <a:ext cx="465840" cy="14760"/>
                </p14:xfrm>
              </p:contentPart>
            </mc:Choice>
            <mc:Fallback>
              <p:pic>
                <p:nvPicPr>
                  <p:cNvPr id="74" name="Рукописный ввод 73">
                    <a:extLst>
                      <a:ext uri="{FF2B5EF4-FFF2-40B4-BE49-F238E27FC236}">
                        <a16:creationId xmlns:a16="http://schemas.microsoft.com/office/drawing/2014/main" id="{A494201F-992A-282A-30A8-3230922D1CAC}"/>
                      </a:ext>
                    </a:extLst>
                  </p:cNvPr>
                  <p:cNvPicPr/>
                  <p:nvPr/>
                </p:nvPicPr>
                <p:blipFill>
                  <a:blip r:embed="rId40"/>
                  <a:stretch>
                    <a:fillRect/>
                  </a:stretch>
                </p:blipFill>
                <p:spPr>
                  <a:xfrm>
                    <a:off x="15366360" y="3585180"/>
                    <a:ext cx="591480" cy="7704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xmlns:aink="http://schemas.microsoft.com/office/drawing/2016/ink" Requires="p14 aink">
              <p:contentPart p14:bwMode="auto" r:id="rId41">
                <p14:nvContentPartPr>
                  <p14:cNvPr id="75" name="Рукописный ввод 74">
                    <a:extLst>
                      <a:ext uri="{FF2B5EF4-FFF2-40B4-BE49-F238E27FC236}">
                        <a16:creationId xmlns:a16="http://schemas.microsoft.com/office/drawing/2014/main" id="{A56F6841-0961-8800-71B8-C68EE010B10D}"/>
                      </a:ext>
                    </a:extLst>
                  </p14:cNvPr>
                  <p14:cNvContentPartPr/>
                  <p14:nvPr/>
                </p14:nvContentPartPr>
                <p14:xfrm>
                  <a:off x="16131360" y="4007820"/>
                  <a:ext cx="11160" cy="136440"/>
                </p14:xfrm>
              </p:contentPart>
            </mc:Choice>
            <mc:Fallback>
              <p:pic>
                <p:nvPicPr>
                  <p:cNvPr id="75" name="Рукописный ввод 74">
                    <a:extLst>
                      <a:ext uri="{FF2B5EF4-FFF2-40B4-BE49-F238E27FC236}">
                        <a16:creationId xmlns:a16="http://schemas.microsoft.com/office/drawing/2014/main" id="{A56F6841-0961-8800-71B8-C68EE010B10D}"/>
                      </a:ext>
                    </a:extLst>
                  </p:cNvPr>
                  <p:cNvPicPr/>
                  <p:nvPr/>
                </p:nvPicPr>
                <p:blipFill>
                  <a:blip r:embed="rId42"/>
                  <a:stretch>
                    <a:fillRect/>
                  </a:stretch>
                </p:blipFill>
                <p:spPr>
                  <a:xfrm>
                    <a:off x="16068360" y="3636675"/>
                    <a:ext cx="136800" cy="878377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xmlns:aink="http://schemas.microsoft.com/office/drawing/2016/ink" Requires="p14 aink">
              <p:contentPart p14:bwMode="auto" r:id="rId43">
                <p14:nvContentPartPr>
                  <p14:cNvPr id="76" name="Рукописный ввод 75">
                    <a:extLst>
                      <a:ext uri="{FF2B5EF4-FFF2-40B4-BE49-F238E27FC236}">
                        <a16:creationId xmlns:a16="http://schemas.microsoft.com/office/drawing/2014/main" id="{6FA8CF63-C35F-95BE-609E-1AD400B79D32}"/>
                      </a:ext>
                    </a:extLst>
                  </p14:cNvPr>
                  <p14:cNvContentPartPr/>
                  <p14:nvPr/>
                </p14:nvContentPartPr>
                <p14:xfrm>
                  <a:off x="15957120" y="4160100"/>
                  <a:ext cx="197280" cy="303840"/>
                </p14:xfrm>
              </p:contentPart>
            </mc:Choice>
            <mc:Fallback>
              <p:pic>
                <p:nvPicPr>
                  <p:cNvPr id="76" name="Рукописный ввод 75">
                    <a:extLst>
                      <a:ext uri="{FF2B5EF4-FFF2-40B4-BE49-F238E27FC236}">
                        <a16:creationId xmlns:a16="http://schemas.microsoft.com/office/drawing/2014/main" id="{6FA8CF63-C35F-95BE-609E-1AD400B79D32}"/>
                      </a:ext>
                    </a:extLst>
                  </p:cNvPr>
                  <p:cNvPicPr/>
                  <p:nvPr/>
                </p:nvPicPr>
                <p:blipFill>
                  <a:blip r:embed="rId44"/>
                  <a:stretch>
                    <a:fillRect/>
                  </a:stretch>
                </p:blipFill>
                <p:spPr>
                  <a:xfrm>
                    <a:off x="15894120" y="3789133"/>
                    <a:ext cx="322920" cy="104542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xmlns:aink="http://schemas.microsoft.com/office/drawing/2016/ink" Requires="p14 aink">
              <p:contentPart p14:bwMode="auto" r:id="rId45">
                <p14:nvContentPartPr>
                  <p14:cNvPr id="77" name="Рукописный ввод 76">
                    <a:extLst>
                      <a:ext uri="{FF2B5EF4-FFF2-40B4-BE49-F238E27FC236}">
                        <a16:creationId xmlns:a16="http://schemas.microsoft.com/office/drawing/2014/main" id="{8C2C2022-E7DD-2590-7557-85B1130A5268}"/>
                      </a:ext>
                    </a:extLst>
                  </p14:cNvPr>
                  <p14:cNvContentPartPr/>
                  <p14:nvPr/>
                </p14:nvContentPartPr>
                <p14:xfrm>
                  <a:off x="15818880" y="4945260"/>
                  <a:ext cx="266040" cy="160200"/>
                </p14:xfrm>
              </p:contentPart>
            </mc:Choice>
            <mc:Fallback>
              <p:pic>
                <p:nvPicPr>
                  <p:cNvPr id="77" name="Рукописный ввод 76">
                    <a:extLst>
                      <a:ext uri="{FF2B5EF4-FFF2-40B4-BE49-F238E27FC236}">
                        <a16:creationId xmlns:a16="http://schemas.microsoft.com/office/drawing/2014/main" id="{8C2C2022-E7DD-2590-7557-85B1130A5268}"/>
                      </a:ext>
                    </a:extLst>
                  </p:cNvPr>
                  <p:cNvPicPr/>
                  <p:nvPr/>
                </p:nvPicPr>
                <p:blipFill>
                  <a:blip r:embed="rId46"/>
                  <a:stretch>
                    <a:fillRect/>
                  </a:stretch>
                </p:blipFill>
                <p:spPr>
                  <a:xfrm>
                    <a:off x="15755880" y="4573935"/>
                    <a:ext cx="391680" cy="902495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89" name="Группа 88">
              <a:extLst>
                <a:ext uri="{FF2B5EF4-FFF2-40B4-BE49-F238E27FC236}">
                  <a16:creationId xmlns:a16="http://schemas.microsoft.com/office/drawing/2014/main" id="{EEFFDC3D-9E8E-D50E-E1F3-02947CB18060}"/>
                </a:ext>
              </a:extLst>
            </p:cNvPr>
            <p:cNvGrpSpPr/>
            <p:nvPr/>
          </p:nvGrpSpPr>
          <p:grpSpPr>
            <a:xfrm>
              <a:off x="14896200" y="4137420"/>
              <a:ext cx="472320" cy="844920"/>
              <a:chOff x="14896200" y="4137420"/>
              <a:chExt cx="472320" cy="844920"/>
            </a:xfrm>
          </p:grpSpPr>
          <mc:AlternateContent xmlns:mc="http://schemas.openxmlformats.org/markup-compatibility/2006">
            <mc:Choice xmlns:p14="http://schemas.microsoft.com/office/powerpoint/2010/main" xmlns:aink="http://schemas.microsoft.com/office/drawing/2016/ink" Requires="p14 aink">
              <p:contentPart p14:bwMode="auto" r:id="rId47">
                <p14:nvContentPartPr>
                  <p14:cNvPr id="79" name="Рукописный ввод 78">
                    <a:extLst>
                      <a:ext uri="{FF2B5EF4-FFF2-40B4-BE49-F238E27FC236}">
                        <a16:creationId xmlns:a16="http://schemas.microsoft.com/office/drawing/2014/main" id="{4DBB74E5-FBAA-AB73-1137-5EA0E9B9172D}"/>
                      </a:ext>
                    </a:extLst>
                  </p14:cNvPr>
                  <p14:cNvContentPartPr/>
                  <p14:nvPr/>
                </p14:nvContentPartPr>
                <p14:xfrm>
                  <a:off x="14896200" y="4137420"/>
                  <a:ext cx="83880" cy="389520"/>
                </p14:xfrm>
              </p:contentPart>
            </mc:Choice>
            <mc:Fallback>
              <p:pic>
                <p:nvPicPr>
                  <p:cNvPr id="79" name="Рукописный ввод 78">
                    <a:extLst>
                      <a:ext uri="{FF2B5EF4-FFF2-40B4-BE49-F238E27FC236}">
                        <a16:creationId xmlns:a16="http://schemas.microsoft.com/office/drawing/2014/main" id="{4DBB74E5-FBAA-AB73-1137-5EA0E9B9172D}"/>
                      </a:ext>
                    </a:extLst>
                  </p:cNvPr>
                  <p:cNvPicPr/>
                  <p:nvPr/>
                </p:nvPicPr>
                <p:blipFill>
                  <a:blip r:embed="rId48"/>
                  <a:stretch>
                    <a:fillRect/>
                  </a:stretch>
                </p:blipFill>
                <p:spPr>
                  <a:xfrm>
                    <a:off x="14833560" y="3766280"/>
                    <a:ext cx="209520" cy="113144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xmlns:aink="http://schemas.microsoft.com/office/drawing/2016/ink" Requires="p14 aink">
              <p:contentPart p14:bwMode="auto" r:id="rId49">
                <p14:nvContentPartPr>
                  <p14:cNvPr id="80" name="Рукописный ввод 79">
                    <a:extLst>
                      <a:ext uri="{FF2B5EF4-FFF2-40B4-BE49-F238E27FC236}">
                        <a16:creationId xmlns:a16="http://schemas.microsoft.com/office/drawing/2014/main" id="{A87E71C2-D2BC-038B-D9A2-1A0042E55286}"/>
                      </a:ext>
                    </a:extLst>
                  </p14:cNvPr>
                  <p14:cNvContentPartPr/>
                  <p14:nvPr/>
                </p14:nvContentPartPr>
                <p14:xfrm>
                  <a:off x="15155760" y="4236420"/>
                  <a:ext cx="212760" cy="420120"/>
                </p14:xfrm>
              </p:contentPart>
            </mc:Choice>
            <mc:Fallback>
              <p:pic>
                <p:nvPicPr>
                  <p:cNvPr id="80" name="Рукописный ввод 79">
                    <a:extLst>
                      <a:ext uri="{FF2B5EF4-FFF2-40B4-BE49-F238E27FC236}">
                        <a16:creationId xmlns:a16="http://schemas.microsoft.com/office/drawing/2014/main" id="{A87E71C2-D2BC-038B-D9A2-1A0042E55286}"/>
                      </a:ext>
                    </a:extLst>
                  </p:cNvPr>
                  <p:cNvPicPr/>
                  <p:nvPr/>
                </p:nvPicPr>
                <p:blipFill>
                  <a:blip r:embed="rId50"/>
                  <a:stretch>
                    <a:fillRect/>
                  </a:stretch>
                </p:blipFill>
                <p:spPr>
                  <a:xfrm>
                    <a:off x="15093120" y="3865102"/>
                    <a:ext cx="338400" cy="1162403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xmlns:aink="http://schemas.microsoft.com/office/drawing/2016/ink" Requires="p14 aink">
              <p:contentPart p14:bwMode="auto" r:id="rId51">
                <p14:nvContentPartPr>
                  <p14:cNvPr id="81" name="Рукописный ввод 80">
                    <a:extLst>
                      <a:ext uri="{FF2B5EF4-FFF2-40B4-BE49-F238E27FC236}">
                        <a16:creationId xmlns:a16="http://schemas.microsoft.com/office/drawing/2014/main" id="{1D8E1285-8CC6-A9BB-520E-F917B3E0F0AE}"/>
                      </a:ext>
                    </a:extLst>
                  </p14:cNvPr>
                  <p14:cNvContentPartPr/>
                  <p14:nvPr/>
                </p14:nvContentPartPr>
                <p14:xfrm>
                  <a:off x="15323160" y="4746900"/>
                  <a:ext cx="23400" cy="235440"/>
                </p14:xfrm>
              </p:contentPart>
            </mc:Choice>
            <mc:Fallback>
              <p:pic>
                <p:nvPicPr>
                  <p:cNvPr id="81" name="Рукописный ввод 80">
                    <a:extLst>
                      <a:ext uri="{FF2B5EF4-FFF2-40B4-BE49-F238E27FC236}">
                        <a16:creationId xmlns:a16="http://schemas.microsoft.com/office/drawing/2014/main" id="{1D8E1285-8CC6-A9BB-520E-F917B3E0F0AE}"/>
                      </a:ext>
                    </a:extLst>
                  </p:cNvPr>
                  <p:cNvPicPr/>
                  <p:nvPr/>
                </p:nvPicPr>
                <p:blipFill>
                  <a:blip r:embed="rId52"/>
                  <a:stretch>
                    <a:fillRect/>
                  </a:stretch>
                </p:blipFill>
                <p:spPr>
                  <a:xfrm>
                    <a:off x="15260520" y="4376064"/>
                    <a:ext cx="149040" cy="977465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88" name="Группа 87">
              <a:extLst>
                <a:ext uri="{FF2B5EF4-FFF2-40B4-BE49-F238E27FC236}">
                  <a16:creationId xmlns:a16="http://schemas.microsoft.com/office/drawing/2014/main" id="{AFCF3493-1F79-C98A-1E70-AFAED9F69CE4}"/>
                </a:ext>
              </a:extLst>
            </p:cNvPr>
            <p:cNvGrpSpPr/>
            <p:nvPr/>
          </p:nvGrpSpPr>
          <p:grpSpPr>
            <a:xfrm>
              <a:off x="15864600" y="4998540"/>
              <a:ext cx="267120" cy="136440"/>
              <a:chOff x="15864600" y="4998540"/>
              <a:chExt cx="267120" cy="136440"/>
            </a:xfrm>
          </p:grpSpPr>
          <mc:AlternateContent xmlns:mc="http://schemas.openxmlformats.org/markup-compatibility/2006">
            <mc:Choice xmlns:p14="http://schemas.microsoft.com/office/powerpoint/2010/main" xmlns:aink="http://schemas.microsoft.com/office/drawing/2016/ink" Requires="p14 aink">
              <p:contentPart p14:bwMode="auto" r:id="rId53">
                <p14:nvContentPartPr>
                  <p14:cNvPr id="82" name="Рукописный ввод 81">
                    <a:extLst>
                      <a:ext uri="{FF2B5EF4-FFF2-40B4-BE49-F238E27FC236}">
                        <a16:creationId xmlns:a16="http://schemas.microsoft.com/office/drawing/2014/main" id="{3001A280-169E-044D-8602-B34EE8682F8D}"/>
                      </a:ext>
                    </a:extLst>
                  </p14:cNvPr>
                  <p14:cNvContentPartPr/>
                  <p14:nvPr/>
                </p14:nvContentPartPr>
                <p14:xfrm>
                  <a:off x="15864600" y="4998540"/>
                  <a:ext cx="251280" cy="15480"/>
                </p14:xfrm>
              </p:contentPart>
            </mc:Choice>
            <mc:Fallback>
              <p:pic>
                <p:nvPicPr>
                  <p:cNvPr id="82" name="Рукописный ввод 81">
                    <a:extLst>
                      <a:ext uri="{FF2B5EF4-FFF2-40B4-BE49-F238E27FC236}">
                        <a16:creationId xmlns:a16="http://schemas.microsoft.com/office/drawing/2014/main" id="{3001A280-169E-044D-8602-B34EE8682F8D}"/>
                      </a:ext>
                    </a:extLst>
                  </p:cNvPr>
                  <p:cNvPicPr/>
                  <p:nvPr/>
                </p:nvPicPr>
                <p:blipFill>
                  <a:blip r:embed="rId54"/>
                  <a:stretch>
                    <a:fillRect/>
                  </a:stretch>
                </p:blipFill>
                <p:spPr>
                  <a:xfrm>
                    <a:off x="15801960" y="4629131"/>
                    <a:ext cx="376920" cy="75394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xmlns:aink="http://schemas.microsoft.com/office/drawing/2016/ink" Requires="p14 aink">
              <p:contentPart p14:bwMode="auto" r:id="rId55">
                <p14:nvContentPartPr>
                  <p14:cNvPr id="83" name="Рукописный ввод 82">
                    <a:extLst>
                      <a:ext uri="{FF2B5EF4-FFF2-40B4-BE49-F238E27FC236}">
                        <a16:creationId xmlns:a16="http://schemas.microsoft.com/office/drawing/2014/main" id="{E9E7EEB1-94E1-86B0-33B1-F9ABB61BD0F4}"/>
                      </a:ext>
                    </a:extLst>
                  </p14:cNvPr>
                  <p14:cNvContentPartPr/>
                  <p14:nvPr/>
                </p14:nvContentPartPr>
                <p14:xfrm>
                  <a:off x="15996360" y="5021220"/>
                  <a:ext cx="104760" cy="17280"/>
                </p14:xfrm>
              </p:contentPart>
            </mc:Choice>
            <mc:Fallback>
              <p:pic>
                <p:nvPicPr>
                  <p:cNvPr id="83" name="Рукописный ввод 82">
                    <a:extLst>
                      <a:ext uri="{FF2B5EF4-FFF2-40B4-BE49-F238E27FC236}">
                        <a16:creationId xmlns:a16="http://schemas.microsoft.com/office/drawing/2014/main" id="{E9E7EEB1-94E1-86B0-33B1-F9ABB61BD0F4}"/>
                      </a:ext>
                    </a:extLst>
                  </p:cNvPr>
                  <p:cNvPicPr/>
                  <p:nvPr/>
                </p:nvPicPr>
                <p:blipFill>
                  <a:blip r:embed="rId56"/>
                  <a:stretch>
                    <a:fillRect/>
                  </a:stretch>
                </p:blipFill>
                <p:spPr>
                  <a:xfrm>
                    <a:off x="15933720" y="4650934"/>
                    <a:ext cx="230400" cy="75749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xmlns:aink="http://schemas.microsoft.com/office/drawing/2016/ink" Requires="p14 aink">
              <p:contentPart p14:bwMode="auto" r:id="rId57">
                <p14:nvContentPartPr>
                  <p14:cNvPr id="84" name="Рукописный ввод 83">
                    <a:extLst>
                      <a:ext uri="{FF2B5EF4-FFF2-40B4-BE49-F238E27FC236}">
                        <a16:creationId xmlns:a16="http://schemas.microsoft.com/office/drawing/2014/main" id="{2F4443BA-F3E8-CC3B-2A11-1B3121BDD1CF}"/>
                      </a:ext>
                    </a:extLst>
                  </p14:cNvPr>
                  <p14:cNvContentPartPr/>
                  <p14:nvPr/>
                </p14:nvContentPartPr>
                <p14:xfrm>
                  <a:off x="15903840" y="5013660"/>
                  <a:ext cx="227880" cy="121320"/>
                </p14:xfrm>
              </p:contentPart>
            </mc:Choice>
            <mc:Fallback>
              <p:pic>
                <p:nvPicPr>
                  <p:cNvPr id="84" name="Рукописный ввод 83">
                    <a:extLst>
                      <a:ext uri="{FF2B5EF4-FFF2-40B4-BE49-F238E27FC236}">
                        <a16:creationId xmlns:a16="http://schemas.microsoft.com/office/drawing/2014/main" id="{2F4443BA-F3E8-CC3B-2A11-1B3121BDD1CF}"/>
                      </a:ext>
                    </a:extLst>
                  </p:cNvPr>
                  <p:cNvPicPr/>
                  <p:nvPr/>
                </p:nvPicPr>
                <p:blipFill>
                  <a:blip r:embed="rId58"/>
                  <a:stretch>
                    <a:fillRect/>
                  </a:stretch>
                </p:blipFill>
                <p:spPr>
                  <a:xfrm>
                    <a:off x="15841200" y="4642626"/>
                    <a:ext cx="353520" cy="863742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87" name="Группа 86">
              <a:extLst>
                <a:ext uri="{FF2B5EF4-FFF2-40B4-BE49-F238E27FC236}">
                  <a16:creationId xmlns:a16="http://schemas.microsoft.com/office/drawing/2014/main" id="{8970B684-7CCE-3F4F-30DB-894EC0246401}"/>
                </a:ext>
              </a:extLst>
            </p:cNvPr>
            <p:cNvGrpSpPr/>
            <p:nvPr/>
          </p:nvGrpSpPr>
          <p:grpSpPr>
            <a:xfrm>
              <a:off x="15984120" y="4033740"/>
              <a:ext cx="192960" cy="411840"/>
              <a:chOff x="15984120" y="4033740"/>
              <a:chExt cx="192960" cy="411840"/>
            </a:xfrm>
          </p:grpSpPr>
          <mc:AlternateContent xmlns:mc="http://schemas.openxmlformats.org/markup-compatibility/2006">
            <mc:Choice xmlns:p14="http://schemas.microsoft.com/office/powerpoint/2010/main" xmlns:aink="http://schemas.microsoft.com/office/drawing/2016/ink" Requires="p14 aink">
              <p:contentPart p14:bwMode="auto" r:id="rId59">
                <p14:nvContentPartPr>
                  <p14:cNvPr id="85" name="Рукописный ввод 84">
                    <a:extLst>
                      <a:ext uri="{FF2B5EF4-FFF2-40B4-BE49-F238E27FC236}">
                        <a16:creationId xmlns:a16="http://schemas.microsoft.com/office/drawing/2014/main" id="{8D543FC0-AFC6-7EA9-7398-E5AFEB2233B4}"/>
                      </a:ext>
                    </a:extLst>
                  </p14:cNvPr>
                  <p14:cNvContentPartPr/>
                  <p14:nvPr/>
                </p14:nvContentPartPr>
                <p14:xfrm>
                  <a:off x="15984120" y="4033740"/>
                  <a:ext cx="162360" cy="12600"/>
                </p14:xfrm>
              </p:contentPart>
            </mc:Choice>
            <mc:Fallback>
              <p:pic>
                <p:nvPicPr>
                  <p:cNvPr id="85" name="Рукописный ввод 84">
                    <a:extLst>
                      <a:ext uri="{FF2B5EF4-FFF2-40B4-BE49-F238E27FC236}">
                        <a16:creationId xmlns:a16="http://schemas.microsoft.com/office/drawing/2014/main" id="{8D543FC0-AFC6-7EA9-7398-E5AFEB2233B4}"/>
                      </a:ext>
                    </a:extLst>
                  </p:cNvPr>
                  <p:cNvPicPr/>
                  <p:nvPr/>
                </p:nvPicPr>
                <p:blipFill>
                  <a:blip r:embed="rId60"/>
                  <a:stretch>
                    <a:fillRect/>
                  </a:stretch>
                </p:blipFill>
                <p:spPr>
                  <a:xfrm>
                    <a:off x="15921480" y="3666590"/>
                    <a:ext cx="288000" cy="74725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xmlns:aink="http://schemas.microsoft.com/office/drawing/2016/ink" Requires="p14 aink">
              <p:contentPart p14:bwMode="auto" r:id="rId61">
                <p14:nvContentPartPr>
                  <p14:cNvPr id="86" name="Рукописный ввод 85">
                    <a:extLst>
                      <a:ext uri="{FF2B5EF4-FFF2-40B4-BE49-F238E27FC236}">
                        <a16:creationId xmlns:a16="http://schemas.microsoft.com/office/drawing/2014/main" id="{9B85F613-4152-E1CF-5EB1-1187F0A4715B}"/>
                      </a:ext>
                    </a:extLst>
                  </p14:cNvPr>
                  <p14:cNvContentPartPr/>
                  <p14:nvPr/>
                </p14:nvContentPartPr>
                <p14:xfrm>
                  <a:off x="16029120" y="4160100"/>
                  <a:ext cx="147960" cy="285480"/>
                </p14:xfrm>
              </p:contentPart>
            </mc:Choice>
            <mc:Fallback>
              <p:pic>
                <p:nvPicPr>
                  <p:cNvPr id="86" name="Рукописный ввод 85">
                    <a:extLst>
                      <a:ext uri="{FF2B5EF4-FFF2-40B4-BE49-F238E27FC236}">
                        <a16:creationId xmlns:a16="http://schemas.microsoft.com/office/drawing/2014/main" id="{9B85F613-4152-E1CF-5EB1-1187F0A4715B}"/>
                      </a:ext>
                    </a:extLst>
                  </p:cNvPr>
                  <p:cNvPicPr/>
                  <p:nvPr/>
                </p:nvPicPr>
                <p:blipFill>
                  <a:blip r:embed="rId62"/>
                  <a:stretch>
                    <a:fillRect/>
                  </a:stretch>
                </p:blipFill>
                <p:spPr>
                  <a:xfrm>
                    <a:off x="15966480" y="3789117"/>
                    <a:ext cx="273600" cy="1027092"/>
                  </a:xfrm>
                  <a:prstGeom prst="rect">
                    <a:avLst/>
                  </a:prstGeom>
                </p:spPr>
              </p:pic>
            </mc:Fallback>
          </mc:AlternateContent>
        </p:grpSp>
        <p:sp>
          <p:nvSpPr>
            <p:cNvPr id="91" name="Прямоугольник: скругленные углы 90">
              <a:extLst>
                <a:ext uri="{FF2B5EF4-FFF2-40B4-BE49-F238E27FC236}">
                  <a16:creationId xmlns:a16="http://schemas.microsoft.com/office/drawing/2014/main" id="{43DB0FA9-B8ED-0BC1-4FE4-EC247E649690}"/>
                </a:ext>
              </a:extLst>
            </p:cNvPr>
            <p:cNvSpPr/>
            <p:nvPr/>
          </p:nvSpPr>
          <p:spPr>
            <a:xfrm>
              <a:off x="14645314" y="1473072"/>
              <a:ext cx="5575547" cy="3903729"/>
            </a:xfrm>
            <a:prstGeom prst="roundRect">
              <a:avLst/>
            </a:prstGeom>
            <a:solidFill>
              <a:schemeClr val="bg2">
                <a:lumMod val="50000"/>
                <a:alpha val="1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</p:grpSp>
      <p:sp>
        <p:nvSpPr>
          <p:cNvPr id="93" name="Прямоугольник: скругленные углы 92">
            <a:extLst>
              <a:ext uri="{FF2B5EF4-FFF2-40B4-BE49-F238E27FC236}">
                <a16:creationId xmlns:a16="http://schemas.microsoft.com/office/drawing/2014/main" id="{3BF7BC15-4186-9DAF-EF90-7BE9B99F0AEF}"/>
              </a:ext>
            </a:extLst>
          </p:cNvPr>
          <p:cNvSpPr/>
          <p:nvPr/>
        </p:nvSpPr>
        <p:spPr>
          <a:xfrm>
            <a:off x="274594" y="4077824"/>
            <a:ext cx="8249770" cy="2738437"/>
          </a:xfrm>
          <a:prstGeom prst="roundRect">
            <a:avLst/>
          </a:prstGeom>
          <a:solidFill>
            <a:schemeClr val="lt1"/>
          </a:solidFill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altLang="ko-KR" sz="2200" dirty="0">
                <a:solidFill>
                  <a:schemeClr val="tx1"/>
                </a:solidFill>
              </a:rPr>
              <a:t>Мимо пробегала пугливая газель. Она остановилась на мгновение, посмотрела на слонёнка, испугалась и унеслась прочь. На бегу она вскидывала тоненькие ножки и потряхивала рожками. - Вот кем я буду, - закричал слонёнок и поскакал за газелью, как газель. Уши его тряслись, словно листья банана на ветру, а толстые ноги заплетались одна за другую. Скоро от прыжков у него заболело всё тело. “Совсем не так уж приятно быть газелью”, - подумал слонёнок.</a:t>
            </a:r>
          </a:p>
        </p:txBody>
      </p:sp>
      <p:sp>
        <p:nvSpPr>
          <p:cNvPr id="94" name="Прямоугольник: скругленные углы 93">
            <a:extLst>
              <a:ext uri="{FF2B5EF4-FFF2-40B4-BE49-F238E27FC236}">
                <a16:creationId xmlns:a16="http://schemas.microsoft.com/office/drawing/2014/main" id="{C20A7FD5-483D-0E5B-2538-6270B0AADC41}"/>
              </a:ext>
            </a:extLst>
          </p:cNvPr>
          <p:cNvSpPr/>
          <p:nvPr/>
        </p:nvSpPr>
        <p:spPr>
          <a:xfrm>
            <a:off x="274594" y="4074881"/>
            <a:ext cx="8249770" cy="2738437"/>
          </a:xfrm>
          <a:prstGeom prst="roundRect">
            <a:avLst/>
          </a:prstGeom>
          <a:solidFill>
            <a:schemeClr val="lt1"/>
          </a:solidFill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altLang="ko-KR" sz="2100" dirty="0">
                <a:solidFill>
                  <a:schemeClr val="tx1"/>
                </a:solidFill>
              </a:rPr>
              <a:t>На полянке слонёнок увидел обезьян. Они играли в пятнашки. </a:t>
            </a:r>
          </a:p>
          <a:p>
            <a:r>
              <a:rPr lang="ru-RU" altLang="ko-KR" sz="2100" dirty="0">
                <a:solidFill>
                  <a:schemeClr val="tx1"/>
                </a:solidFill>
              </a:rPr>
              <a:t>- Вот эта игра по мне, - сказал слонёнок. - Можно мне поиграть с вами?</a:t>
            </a:r>
            <a:br>
              <a:rPr lang="ru-RU" altLang="ko-KR" sz="2100" dirty="0">
                <a:solidFill>
                  <a:schemeClr val="tx1"/>
                </a:solidFill>
              </a:rPr>
            </a:br>
            <a:r>
              <a:rPr lang="ru-RU" altLang="ko-KR" sz="2100" dirty="0">
                <a:solidFill>
                  <a:schemeClr val="tx1"/>
                </a:solidFill>
              </a:rPr>
              <a:t>Поиграй с нами! - завизжали обезьяны, да так громко, что совсем оглушили слонёнка. Не успел он опомниться, как обезьяны принялись с ним играть. Ох, что это была за игра! Обезьяны хватали его за хвост, тянули за хобот, дёргали за уши.</a:t>
            </a:r>
          </a:p>
        </p:txBody>
      </p:sp>
      <p:sp>
        <p:nvSpPr>
          <p:cNvPr id="95" name="Прямоугольник: скругленные углы 94">
            <a:extLst>
              <a:ext uri="{FF2B5EF4-FFF2-40B4-BE49-F238E27FC236}">
                <a16:creationId xmlns:a16="http://schemas.microsoft.com/office/drawing/2014/main" id="{B0DED762-7035-6B54-3562-AA203D07E973}"/>
              </a:ext>
            </a:extLst>
          </p:cNvPr>
          <p:cNvSpPr/>
          <p:nvPr/>
        </p:nvSpPr>
        <p:spPr>
          <a:xfrm>
            <a:off x="274594" y="4069402"/>
            <a:ext cx="8249770" cy="2738437"/>
          </a:xfrm>
          <a:prstGeom prst="roundRect">
            <a:avLst/>
          </a:prstGeom>
          <a:solidFill>
            <a:schemeClr val="lt1"/>
          </a:solidFill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altLang="ko-KR" sz="2500" dirty="0">
                <a:solidFill>
                  <a:schemeClr val="tx1"/>
                </a:solidFill>
              </a:rPr>
              <a:t>Они кувыркались на его спине и щекотали ему живот. А слонёнок, как ни старался, не мог запятнать ни одной обезьяны. Скоро слонёнок совсем выбился из сил. </a:t>
            </a:r>
          </a:p>
          <a:p>
            <a:r>
              <a:rPr lang="ru-RU" altLang="ko-KR" sz="2500" dirty="0">
                <a:solidFill>
                  <a:schemeClr val="tx1"/>
                </a:solidFill>
              </a:rPr>
              <a:t>- Не нравится мне быть обезьяной, - сказал он и побежал прочь. А обезьяны ещё долго смеялись над неповоротливым слонёнком.</a:t>
            </a:r>
          </a:p>
        </p:txBody>
      </p:sp>
      <p:sp>
        <p:nvSpPr>
          <p:cNvPr id="96" name="Прямоугольник: скругленные углы 95">
            <a:extLst>
              <a:ext uri="{FF2B5EF4-FFF2-40B4-BE49-F238E27FC236}">
                <a16:creationId xmlns:a16="http://schemas.microsoft.com/office/drawing/2014/main" id="{62E293F2-7DF5-E28E-686B-E34B55101B52}"/>
              </a:ext>
            </a:extLst>
          </p:cNvPr>
          <p:cNvSpPr/>
          <p:nvPr/>
        </p:nvSpPr>
        <p:spPr>
          <a:xfrm>
            <a:off x="274594" y="4069106"/>
            <a:ext cx="8249770" cy="2738437"/>
          </a:xfrm>
          <a:prstGeom prst="roundRect">
            <a:avLst/>
          </a:prstGeom>
          <a:solidFill>
            <a:schemeClr val="lt1"/>
          </a:solidFill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altLang="ko-KR" sz="2200" dirty="0">
                <a:solidFill>
                  <a:schemeClr val="tx1"/>
                </a:solidFill>
              </a:rPr>
              <a:t>Шёл слонёнок, шёл и увидел попугая, который перелетал с ветки на ветку. Попугай был такой пёстрый, что у слонёнка даже зарябило в глазах. </a:t>
            </a:r>
          </a:p>
          <a:p>
            <a:r>
              <a:rPr lang="ru-RU" altLang="ko-KR" sz="2200" dirty="0">
                <a:solidFill>
                  <a:schemeClr val="tx1"/>
                </a:solidFill>
              </a:rPr>
              <a:t>- Теперь я, наконец, знаю, чем мне заняться, - обрадовался слонёнок. - Я буду летать.</a:t>
            </a:r>
            <a:br>
              <a:rPr lang="ru-RU" altLang="ko-KR" sz="2200" dirty="0">
                <a:solidFill>
                  <a:schemeClr val="tx1"/>
                </a:solidFill>
              </a:rPr>
            </a:br>
            <a:r>
              <a:rPr lang="ru-RU" altLang="ko-KR" sz="2200" dirty="0">
                <a:solidFill>
                  <a:schemeClr val="tx1"/>
                </a:solidFill>
              </a:rPr>
              <a:t>- Начинай, а я посмотрю, - отозвался попугай. Слонёнок сделал большой прыжок, но почему-то не взлетел. Он шлёпнулся на землю и больно ушиб ногу.</a:t>
            </a:r>
          </a:p>
        </p:txBody>
      </p:sp>
      <p:sp>
        <p:nvSpPr>
          <p:cNvPr id="97" name="Прямоугольник: скругленные углы 96">
            <a:extLst>
              <a:ext uri="{FF2B5EF4-FFF2-40B4-BE49-F238E27FC236}">
                <a16:creationId xmlns:a16="http://schemas.microsoft.com/office/drawing/2014/main" id="{9CC7AEA1-3D68-A59F-8C11-D4243AD468AC}"/>
              </a:ext>
            </a:extLst>
          </p:cNvPr>
          <p:cNvSpPr/>
          <p:nvPr/>
        </p:nvSpPr>
        <p:spPr>
          <a:xfrm>
            <a:off x="269041" y="4066051"/>
            <a:ext cx="8249770" cy="2738437"/>
          </a:xfrm>
          <a:prstGeom prst="roundRect">
            <a:avLst/>
          </a:prstGeom>
          <a:solidFill>
            <a:schemeClr val="lt1"/>
          </a:solidFill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altLang="ko-KR" sz="2200" dirty="0">
                <a:solidFill>
                  <a:schemeClr val="tx1"/>
                </a:solidFill>
              </a:rPr>
              <a:t>Старый попугай наклонил голову набок и с насмешкой посмотрел на него одним глазом. - Просто тут разбежаться негде, - сказал смущённый слонёнок. </a:t>
            </a:r>
          </a:p>
          <a:p>
            <a:r>
              <a:rPr lang="ru-RU" altLang="ko-KR" sz="2200" dirty="0">
                <a:solidFill>
                  <a:schemeClr val="tx1"/>
                </a:solidFill>
              </a:rPr>
              <a:t>- Я покажу тебе, где можно разбежаться, - утешил его попугай и повёл слонёнка к крутому берегу реки. - Смотри, - сказал старый насмешник, подошёл к самому обрыву, подпрыгнул и взлетел. Слонёнок тоже подошёл к самому обрыву, тоже подпрыгнул и ... шлёпнулся в воду.</a:t>
            </a:r>
          </a:p>
        </p:txBody>
      </p:sp>
      <p:sp>
        <p:nvSpPr>
          <p:cNvPr id="98" name="Прямоугольник: скругленные углы 97">
            <a:extLst>
              <a:ext uri="{FF2B5EF4-FFF2-40B4-BE49-F238E27FC236}">
                <a16:creationId xmlns:a16="http://schemas.microsoft.com/office/drawing/2014/main" id="{F28476EE-F7B7-94A2-7668-A0670140E7DB}"/>
              </a:ext>
            </a:extLst>
          </p:cNvPr>
          <p:cNvSpPr/>
          <p:nvPr/>
        </p:nvSpPr>
        <p:spPr>
          <a:xfrm>
            <a:off x="263488" y="4059079"/>
            <a:ext cx="8249770" cy="2738437"/>
          </a:xfrm>
          <a:prstGeom prst="roundRect">
            <a:avLst/>
          </a:prstGeom>
          <a:solidFill>
            <a:schemeClr val="lt1"/>
          </a:solidFill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altLang="ko-KR" sz="2400" dirty="0">
                <a:solidFill>
                  <a:schemeClr val="tx1"/>
                </a:solidFill>
              </a:rPr>
              <a:t>Выбрался он на берег мокрый, грязный, весь облепленный илом и тиной. А выбравшись, увидел, что рядом стоит отец-слон, мать-слониха и братья-слоны. И все молча смотрят на него. Стыдно стало слонёнку: - Возьмите меня с собой гулять, - сказал он. - Я теперь всегда буду слоном. И всё слоновье семейство отправилось гулять.</a:t>
            </a:r>
          </a:p>
        </p:txBody>
      </p:sp>
      <p:pic>
        <p:nvPicPr>
          <p:cNvPr id="99" name="подаоркРисунок 40">
            <a:extLst>
              <a:ext uri="{FF2B5EF4-FFF2-40B4-BE49-F238E27FC236}">
                <a16:creationId xmlns:a16="http://schemas.microsoft.com/office/drawing/2014/main" id="{4FE44F8E-64C2-C881-303D-8C84111FEA72}"/>
              </a:ext>
            </a:extLst>
          </p:cNvPr>
          <p:cNvPicPr>
            <a:picLocks noChangeAspect="1"/>
          </p:cNvPicPr>
          <p:nvPr/>
        </p:nvPicPr>
        <p:blipFill rotWithShape="1">
          <a:blip r:embed="rId6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156803" y="186079"/>
            <a:ext cx="1009182" cy="1018948"/>
          </a:xfrm>
          <a:prstGeom prst="rect">
            <a:avLst/>
          </a:prstGeom>
        </p:spPr>
      </p:pic>
      <p:pic>
        <p:nvPicPr>
          <p:cNvPr id="100" name="Рисунок 99">
            <a:extLst>
              <a:ext uri="{FF2B5EF4-FFF2-40B4-BE49-F238E27FC236}">
                <a16:creationId xmlns:a16="http://schemas.microsoft.com/office/drawing/2014/main" id="{F6AA04DB-9A09-BD6F-EF15-91598630A654}"/>
              </a:ext>
            </a:extLst>
          </p:cNvPr>
          <p:cNvPicPr>
            <a:picLocks noChangeAspect="1"/>
          </p:cNvPicPr>
          <p:nvPr/>
        </p:nvPicPr>
        <p:blipFill rotWithShape="1">
          <a:blip r:embed="rId6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0" t="11936" r="11513" b="12448"/>
          <a:stretch/>
        </p:blipFill>
        <p:spPr>
          <a:xfrm>
            <a:off x="2458046" y="76279"/>
            <a:ext cx="3989767" cy="3819700"/>
          </a:xfrm>
          <a:prstGeom prst="rect">
            <a:avLst/>
          </a:prstGeom>
        </p:spPr>
      </p:pic>
      <p:pic>
        <p:nvPicPr>
          <p:cNvPr id="167" name="Picture 166" descr="image.png"/>
          <p:cNvPicPr>
            <a:picLocks noChangeAspect="1"/>
          </p:cNvPicPr>
          <p:nvPr/>
        </p:nvPicPr>
        <p:blipFill>
          <a:blip r:embed="rId65"/>
          <a:stretch>
            <a:fillRect/>
          </a:stretch>
        </p:blipFill>
        <p:spPr>
          <a:xfrm>
            <a:off x="8877653" y="3343325"/>
            <a:ext cx="3124200" cy="3105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5110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2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0 L -0.21393 -0.02106 " pathEditMode="relative" rAng="0" ptsTypes="AA">
                                      <p:cBhvr>
                                        <p:cTn id="50" dur="3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703" y="-10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000"/>
                            </p:stCondLst>
                            <p:childTnLst>
                              <p:par>
                                <p:cTn id="5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500"/>
                            </p:stCondLst>
                            <p:childTnLst>
                              <p:par>
                                <p:cTn id="5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4.07407E-6 L -0.31159 -0.02246 " pathEditMode="relative" rAng="0" ptsTypes="AA">
                                      <p:cBhvr>
                                        <p:cTn id="57" dur="3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586" y="-11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32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8" presetID="32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4" presetID="32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0" presetID="32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2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3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4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5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6" presetID="32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7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8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9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0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1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2" presetID="32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2" restart="whenNotActive" fill="hold" evtFilter="cancelBubble" nodeType="interactiveSeq">
                <p:stCondLst>
                  <p:cond evt="onClick" delay="0">
                    <p:tgtEl>
                      <p:spTgt spid="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3" fill="hold">
                      <p:stCondLst>
                        <p:cond delay="0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7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3" dur="5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5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5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9"/>
                  </p:tgtEl>
                </p:cond>
              </p:nextCondLst>
            </p:seq>
          </p:childTnLst>
        </p:cTn>
      </p:par>
    </p:tnLst>
    <p:bldLst>
      <p:bldP spid="7" grpId="0" animBg="1"/>
      <p:bldP spid="17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671B2DF3-E0A8-4961-8E20-E220FE430137}"/>
</file>

<file path=customXml/itemProps2.xml><?xml version="1.0" encoding="utf-8"?>
<ds:datastoreItem xmlns:ds="http://schemas.openxmlformats.org/officeDocument/2006/customXml" ds:itemID="{4B6625FA-312D-4C86-896B-6919360C1DAB}"/>
</file>

<file path=customXml/itemProps3.xml><?xml version="1.0" encoding="utf-8"?>
<ds:datastoreItem xmlns:ds="http://schemas.openxmlformats.org/officeDocument/2006/customXml" ds:itemID="{ADEBB453-5C54-473B-A282-F15B568BC33D}"/>
</file>

<file path=docProps/app.xml><?xml version="1.0" encoding="utf-8"?>
<Properties xmlns="http://schemas.openxmlformats.org/officeDocument/2006/extended-properties" xmlns:vt="http://schemas.openxmlformats.org/officeDocument/2006/docPropsVTypes">
  <TotalTime>289</TotalTime>
  <Words>608</Words>
  <Application>Microsoft Office PowerPoint</Application>
  <PresentationFormat>Широкоэкранный</PresentationFormat>
  <Paragraphs>17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6</cp:revision>
  <dcterms:created xsi:type="dcterms:W3CDTF">2025-02-04T12:11:36Z</dcterms:created>
  <dcterms:modified xsi:type="dcterms:W3CDTF">2025-02-10T11:42:47Z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