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98905-4237-F10E-4973-893C18862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54FBEE-08E9-55F2-75E8-28757210B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3BB94-4E8C-1C2A-A601-DA9E6FF3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3DAD5D-3AC3-6969-3CD0-AB94975E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0052C5-B6E6-B3BC-5143-69F946F3D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18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5A0F6-B75D-E8CE-6DD7-6028B8318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EEBBBA-338A-1636-1F62-90E3477F1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957363-69ED-07B4-6737-BED7435A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B601A-DEF3-9707-1A36-D069A09D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2EAAD0-DA6C-D79C-88E8-0FAE5EA2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33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13B586-7354-2B95-B171-338ACCE85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BC141E-4025-8CF7-D812-3F7869820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D88EA9-DA09-2A91-5B2A-880990AC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4611B8-E658-2EF2-1390-4A1BBC9E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87570-BB0E-BBCC-BA3B-D7FB3834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605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15BF0-EB5B-07AB-D464-68625591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183D90-3824-40A9-5139-6718249E0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50F9C2-77D0-37F2-2F0F-F1C30E31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FC292A-4D44-E683-5501-DE707AAF6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50CFF7-6CFF-356D-41E7-F0747C28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075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65B86-1A20-AD9F-6B58-1186085F1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DB3545-2348-4F1A-BDBF-EBE561B63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5C495-AF33-15AD-02C2-CF5B19CA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31FEB1-4C07-DAA8-6732-A5A662ED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235A8-8D16-78B6-8244-689551A5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552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1C2D8-7577-CF6D-C8F2-77173495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5E21C-4023-8DE9-FB69-EC8169CED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4587D9-3400-61F6-B712-F2D79D001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01E675-AFF7-2063-689F-608CC612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16579E-CBC7-E9C5-18F7-5DF00C50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ED8723-03B6-CAB5-4561-2E62E6C7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16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F059A-472D-7885-BC21-616DAAFA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94277-0288-3E4F-82B3-BB096C52B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0BCCB3-F768-77A6-E574-D6EF66B69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FA910-2DFA-567B-9D52-0695CA86B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0B5CE0-5FF2-D99B-C66A-C743404E2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0AC0D1-E73D-85D3-0B6B-423693449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7084BF-E09F-B9E3-DAA7-6D83DE0CE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03BFD5-4731-6708-7DE6-23F1AC40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097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DAFD1-18B1-F576-7165-67907D52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62104D-6508-5934-575C-3ABE4F809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3D2D8A-5CD2-10E9-A463-57B914F7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4D6F64-5C94-9FAF-1882-430234646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53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CB5C65-9922-F56A-4D3F-20DB97758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B39688-2F12-93F2-00A7-63CFC888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78491E-DB9C-7998-4217-4C5B5690D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428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B0FD4-C485-DB0B-5116-F19E7615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DAD2A4-5838-AF72-FAF9-73003D38D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6DE233-0CE2-D3D2-E092-903115148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771E26-A7A6-8F89-6BC1-2587F7B4C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99E738-61CE-3327-3C56-D726792D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813E5E-926F-4BD4-1660-BEAE68DB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1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B6408-E040-9E2A-337B-9D25481D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5F6385-16C9-3042-D6EE-DB7592810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C964AB-2913-74BA-97F4-9F0365E28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ED79E7-1C58-8A09-2B3B-2EF4E0AC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7D6402-EB5D-A491-CBF3-94A0F5307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E8A421-6D1F-4464-85C5-1ACA52A75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0192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B82DE-BADA-D594-E642-561BB9E07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E5819-C8E6-F2BE-E623-914DB992B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D9969-7EE2-E487-2CCA-A745DA8BB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E8F93E-434C-86E1-63E0-08652CBFA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17445A-725F-239E-EA8D-C6F400BA1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30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F68B6B-A49D-AD3C-DB43-F8E07D08D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F640B4C6-55EA-D332-F412-F46C5DDEA7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44EBC56-BF37-8D84-3C63-3DC163671580}"/>
              </a:ext>
            </a:extLst>
          </p:cNvPr>
          <p:cNvSpPr/>
          <p:nvPr/>
        </p:nvSpPr>
        <p:spPr>
          <a:xfrm>
            <a:off x="1208314" y="845708"/>
            <a:ext cx="6560458" cy="2862943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764F4B6-F131-2533-77D8-88E906D3D387}"/>
              </a:ext>
            </a:extLst>
          </p:cNvPr>
          <p:cNvSpPr/>
          <p:nvPr/>
        </p:nvSpPr>
        <p:spPr>
          <a:xfrm>
            <a:off x="1208314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4C10CD7-3A75-C4A9-DF37-0218C58761AE}"/>
              </a:ext>
            </a:extLst>
          </p:cNvPr>
          <p:cNvSpPr/>
          <p:nvPr/>
        </p:nvSpPr>
        <p:spPr>
          <a:xfrm>
            <a:off x="3649328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AC55990-A94F-AAFE-1D05-CDCFC8E453EF}"/>
              </a:ext>
            </a:extLst>
          </p:cNvPr>
          <p:cNvSpPr/>
          <p:nvPr/>
        </p:nvSpPr>
        <p:spPr>
          <a:xfrm>
            <a:off x="6090343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90A5C1-582F-284F-04B3-E19B5A0B9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09" y="3865167"/>
            <a:ext cx="1604667" cy="16046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428A1F-786A-5206-5C5B-168CC8D208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4" y="3937074"/>
            <a:ext cx="1644818" cy="164481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C75797-D699-1B76-758B-649336141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57" y="1204546"/>
            <a:ext cx="2394419" cy="239441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яйцо, Предметная фотография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A8AAA1-551A-D9A9-F780-5393AEF0AE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9" y="957909"/>
            <a:ext cx="2603458" cy="26034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ACF587-FABE-BE0E-C4DE-1C4D4E81A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33" y="3872687"/>
            <a:ext cx="1644818" cy="1644818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DF9AA7A0-C8B5-6C9A-4D03-47D91CA082DB}"/>
              </a:ext>
            </a:extLst>
          </p:cNvPr>
          <p:cNvSpPr/>
          <p:nvPr/>
        </p:nvSpPr>
        <p:spPr>
          <a:xfrm>
            <a:off x="3848211" y="2073142"/>
            <a:ext cx="1280661" cy="657225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4" name="Рисунок 23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604BF6-079F-2401-DB2A-DBFD05A41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3" y="3855881"/>
            <a:ext cx="1661624" cy="16616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ро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B063E9-5D2D-41DA-43CD-8BB4271787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4" y="1261401"/>
            <a:ext cx="2272810" cy="227281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Торт на день рожден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2C5802-20BC-9C8F-2904-1FE0185DD6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56" y="3855881"/>
            <a:ext cx="1588936" cy="158893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807A1C-E94E-51FF-BF64-45D1AB5BCD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0250"/>
            <a:ext cx="1590362" cy="159036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249D8FB-D550-F570-C13B-D2CEA81051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87" y="949700"/>
            <a:ext cx="2479300" cy="247930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фрукт, съедобное семя, Орехи и семена, сем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753520-6BC3-D349-672C-6534A687CB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89941" l="8594" r="89941">
                        <a14:foregroundMark x1="24707" y1="29883" x2="27441" y2="28516"/>
                        <a14:foregroundMark x1="41895" y1="34375" x2="47168" y2="30176"/>
                        <a14:foregroundMark x1="65527" y1="27148" x2="69727" y2="21875"/>
                        <a14:foregroundMark x1="82715" y1="25977" x2="83301" y2="22168"/>
                        <a14:foregroundMark x1="75000" y1="40723" x2="75781" y2="36328"/>
                        <a14:foregroundMark x1="50586" y1="54395" x2="54688" y2="57715"/>
                        <a14:foregroundMark x1="64941" y1="68262" x2="64746" y2="73242"/>
                        <a14:foregroundMark x1="41406" y1="62695" x2="47754" y2="64648"/>
                        <a14:foregroundMark x1="47754" y1="76855" x2="42773" y2="84082"/>
                        <a14:foregroundMark x1="20215" y1="70215" x2="16699" y2="72949"/>
                        <a14:foregroundMark x1="13281" y1="54102" x2="8594" y2="58203"/>
                        <a14:foregroundMark x1="17188" y1="40723" x2="20801" y2="42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32" y="1019211"/>
            <a:ext cx="2545779" cy="254577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ибок, гриб, Съедобный гриб, Лекарственный гри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C3820E-D279-8C0B-DDCE-68E55DEA84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20" y="3734870"/>
            <a:ext cx="1887815" cy="188781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602C438-6D82-E9DE-6ED7-E330CF17B0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95" y="3839267"/>
            <a:ext cx="1590362" cy="1590362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05C3C37-2D1C-CBE2-0CEA-68AFD57C3F34}"/>
              </a:ext>
            </a:extLst>
          </p:cNvPr>
          <p:cNvGrpSpPr/>
          <p:nvPr/>
        </p:nvGrpSpPr>
        <p:grpSpPr>
          <a:xfrm>
            <a:off x="6074492" y="3957803"/>
            <a:ext cx="1752034" cy="1718316"/>
            <a:chOff x="6629966" y="8051346"/>
            <a:chExt cx="3176975" cy="3115834"/>
          </a:xfrm>
        </p:grpSpPr>
        <p:pic>
          <p:nvPicPr>
            <p:cNvPr id="33" name="Рисунок 32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D6544D-AAEA-F5B4-8437-23D326D8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0C3D73-EE15-D02B-4CDC-55BA50E52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2E1B1A-2A07-0EC6-CEF0-D7DCCFE9B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E5EC48-4640-6677-0410-5DCFBE424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CECDF-0EC1-AA68-A9AB-6F1A18908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946079A-66BE-BE58-FEFD-563CDE18AA31}"/>
              </a:ext>
            </a:extLst>
          </p:cNvPr>
          <p:cNvGrpSpPr/>
          <p:nvPr/>
        </p:nvGrpSpPr>
        <p:grpSpPr>
          <a:xfrm>
            <a:off x="5118685" y="1186423"/>
            <a:ext cx="2738976" cy="2686264"/>
            <a:chOff x="6629966" y="8051346"/>
            <a:chExt cx="3176975" cy="3115834"/>
          </a:xfrm>
        </p:grpSpPr>
        <p:pic>
          <p:nvPicPr>
            <p:cNvPr id="46" name="Рисунок 45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114F15-DE0D-2B6E-B433-BBAA08E45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914B48-B720-4B78-A17A-577F9647F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A9F300-2F6C-7CA8-3A90-025BC2798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635532-CA41-DD49-763B-BA07C3591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262F10-2D2A-2A92-5777-3B952BE19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pic>
        <p:nvPicPr>
          <p:cNvPr id="52" name="Рисунок 51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32FCFD-19CC-A91C-FB63-E980E90595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61" y="3931131"/>
            <a:ext cx="1604734" cy="160473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5B46BA-70A3-DEDB-510D-28567D2E549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57" y="3798111"/>
            <a:ext cx="1771966" cy="177196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140314-045A-638F-D080-84ACB38921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802" y="1215388"/>
            <a:ext cx="2362801" cy="2394028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графическая вставка, рисунок, Графи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B025172-27CD-A634-B43B-3D5C19C84C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37232"/>
            <a:ext cx="2397761" cy="239776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54C2D-8AB0-9B64-995A-57AB390050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25" y="3932266"/>
            <a:ext cx="1575289" cy="159610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2A57C0-8175-2C3D-005B-367880F813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04" y="4008770"/>
            <a:ext cx="1335123" cy="133512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EF1776-307C-910E-0A6D-8FF866CCEB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5509406" y="1339758"/>
            <a:ext cx="1951840" cy="19518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электроника, камера, Камеры и оптика, объекти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35969D-3414-CD9E-4F77-F1F1BDE147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34" y="1555567"/>
            <a:ext cx="1878313" cy="145179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66BCA3-C96F-3500-1064-FD377BEAB9D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98" y="4008770"/>
            <a:ext cx="1335123" cy="133512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DF7C05-97E2-3A92-4BF8-7A1578478A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1392696" y="4002817"/>
            <a:ext cx="1335123" cy="133512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0718FA-11B5-81CC-1888-E5A72940CE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34" y="1342322"/>
            <a:ext cx="1982457" cy="1982457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палитра, картина, Красочность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D191E0-0AEB-AB1A-0B83-E6A1E29E77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29" y="1276108"/>
            <a:ext cx="2181623" cy="218162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FDE089-B47A-7003-7065-29885BDB1E5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63" y="3880179"/>
            <a:ext cx="1590362" cy="1590362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искусство, звезда, треуголь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1729B-D365-7C23-7859-0216DBD49EA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98" y="3891429"/>
            <a:ext cx="1604286" cy="160428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4E4BD1-6EB1-31C0-B351-CAFF70CED55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29" y="3996941"/>
            <a:ext cx="1346951" cy="134695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графическая вставка, мультфильм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377659-B145-155E-B1EB-9AC5C4B0200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0" y="899976"/>
            <a:ext cx="2909878" cy="290987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F0888E-28EF-5E5F-8A12-294A7C3BD0A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48" y="788680"/>
            <a:ext cx="2875308" cy="2875308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FDF5DE-40F3-47AF-7AB3-17965A53616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46" y="3982201"/>
            <a:ext cx="1443422" cy="1443422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мультфильм, круг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70B657-B0A2-4A5C-589D-E8CE3C57D61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01" y="3844414"/>
            <a:ext cx="1698316" cy="169831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F5D96E-9194-733B-5E30-E3C7E0098D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63" y="3805960"/>
            <a:ext cx="1718157" cy="1718157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круг, снимок экрана, Красочность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999C23-2695-885A-373C-7499ACAAA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30" y="1043548"/>
            <a:ext cx="2397761" cy="2397761"/>
          </a:xfrm>
          <a:prstGeom prst="rect">
            <a:avLst/>
          </a:prstGeom>
        </p:spPr>
      </p:pic>
      <p:pic>
        <p:nvPicPr>
          <p:cNvPr id="90" name="Рисунок 89" descr="Изображение выглядит как графическая вставка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D3FB07-16E7-210D-3001-53BA4EF5E51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26" y="3769065"/>
            <a:ext cx="1994074" cy="1994074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9B487C-86B4-D207-B59D-9F50CAFAAC0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92" y="808824"/>
            <a:ext cx="2823597" cy="282359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0CAA27-EC50-CD70-0698-62CA6A49782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90" y="3818740"/>
            <a:ext cx="1705270" cy="1705270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8BDEFC-CBCD-A55D-50A1-B0A7BCA12CE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790" y="3765679"/>
            <a:ext cx="1815363" cy="1815363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овощи, производить, фиолетовый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40DB7C-F63E-2A96-BC88-D25794E2EA2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93" y="3948886"/>
            <a:ext cx="1534767" cy="1534767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EF8F40B6-B452-4E54-3447-7EEA79084D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63" y="3803704"/>
            <a:ext cx="1676113" cy="1676113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F1D1F3-E2E8-9FB8-F279-CE2D6E44407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46" y="1269634"/>
            <a:ext cx="2725510" cy="2044133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CF21FB-A03C-A1AA-D7AC-8E721210DAC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71578"/>
            <a:ext cx="2486608" cy="2486608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F81560-08BF-0BC3-1139-5F932162F4B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67" y="3936174"/>
            <a:ext cx="1824060" cy="13680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6224D6-A105-70B2-5F50-ED9D44E854F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9216" y="656000"/>
            <a:ext cx="4453105" cy="4263288"/>
          </a:xfrm>
          <a:prstGeom prst="rect">
            <a:avLst/>
          </a:prstGeom>
        </p:spPr>
      </p:pic>
      <p:pic>
        <p:nvPicPr>
          <p:cNvPr id="370" name="Picture 369" descr="image.png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736155" y="3708651"/>
            <a:ext cx="29241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0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0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6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500"/>
                            </p:stCondLst>
                            <p:childTnLst>
                              <p:par>
                                <p:cTn id="3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3D764BF-0E09-4956-9ABF-FED5A45C0641}"/>
</file>

<file path=customXml/itemProps2.xml><?xml version="1.0" encoding="utf-8"?>
<ds:datastoreItem xmlns:ds="http://schemas.openxmlformats.org/officeDocument/2006/customXml" ds:itemID="{AD02C51D-FAD4-4C02-B735-F99821859C95}"/>
</file>

<file path=customXml/itemProps3.xml><?xml version="1.0" encoding="utf-8"?>
<ds:datastoreItem xmlns:ds="http://schemas.openxmlformats.org/officeDocument/2006/customXml" ds:itemID="{D6477CBC-85C8-4FDC-8BE2-237CB8074FF8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2025-02-21T10:14:04Z</dcterms:created>
  <dcterms:modified xsi:type="dcterms:W3CDTF">2025-02-21T10:34:56Z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