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1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872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4F14C-3F2E-F6FB-4417-8F3BE56B3B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BBF557-0E6C-17C1-D9D1-AB631F6EB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E79F9E-76B2-4001-5DDC-2A9F59F0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A00B4E-8A1D-41FB-7DD4-A583800BB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EF5E75-0FD6-B4E8-977F-17624B772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79054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82C126-C604-7C55-EC33-F585F4B23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7312A9-3749-D364-E68D-814E2D0096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6F43BD-49AD-D544-6FA4-B11C669FA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1279ED-D42F-012F-388B-8AFD0B542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FCF88C-FA41-F073-67EE-D16FB9EC0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63642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FC6DBC1-CD6F-A162-4406-04425AFA92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B694BA-EB29-454C-6E75-F147A6F04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C52863-0CAB-6C7E-B441-18A8F0338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229A83-E3ED-1388-E37A-2F399A12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45C29C-3BE6-37D1-8D79-7FA4B5D51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63510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F4C15C-CCD2-66E5-CAA0-9D8C378A8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D92899-BCEB-9206-0A1A-B3AD5E333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F8A943-1A2F-F4BA-31BA-A6E2E07D3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12D48E-D7BC-CDC0-C879-9C14175B1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CCE1A6-4C0A-072B-C417-1476C5C29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0084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0035F3-B662-B1A1-8CCD-D22A62DA5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C0B837-DC32-531F-70DA-037BA9F9E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58826F-E519-34A0-D799-8B435DF3F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D67443-4941-1BEC-1C3B-B05EC3FDD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2BD9CC-410F-0486-6B5B-413757036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9739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DE9FF2-2446-E395-961D-E43B836BC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5D0F96-ACC3-8B7C-4E83-7CFCC01124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7BF457-4238-0A58-A0C4-BFE67B51B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9AB1BC-D172-DDFE-CF7E-F05C5CF38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2DC62C-252D-31B6-9B94-E678057A8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09B39E-FF0D-1FA0-73EC-B9E70DC04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904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6886A-3B0C-D421-396A-24E71F964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945963-773F-C943-DDCC-E44CA1E5C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ABEE04-DD41-5D0E-E044-7E517B141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730A72-8AB1-9105-0122-93866A2FFB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103DA38-EEA1-58F7-2C14-0C990FD0AA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8554BAA-01B7-D809-B8EA-AA7075163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AB8F21-B0A4-AED4-AAD9-A7BC042F8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65AEFE0-37F0-E305-9523-6AF5BBBFB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582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7307F9-2C22-2CE4-FB18-9A5DC8251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C9FA24A-B194-3472-6F1A-B275AF41E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40FE01D-E2D6-DC43-AE73-56580D52F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F0E940-DB22-CF9E-CA4C-8F1549048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6150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A383D48-10C4-BC95-9063-4E7FD2E3C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86BC7D-F2D2-62DD-8A39-52D083D2E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6A49AA-0367-FCA4-0F0C-B8BC0C0AA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7405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733DAB-5C1B-616D-3C87-0C6253265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B8C4B5-D033-91BE-40F6-462123409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675E3E-EA38-1AB6-6B44-A009A0F31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BD625-46E8-584A-BE77-156DB670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0B25FB-4DFF-636B-B6AC-611BFE830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7DDC75-9AF7-7C7C-4C8A-05D51D60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6898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53AEA6-F020-4855-325A-954C95132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339F6B8-E2C3-5ECE-0139-7E5C6021E0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15FD76-9CFE-9A51-1941-536F9B5536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1AB4B6-1BBB-C7A3-3570-6712732C2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F216DF-36A6-6845-0F86-52200E8F2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711789-92C6-F2EC-F074-B81DAAC42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023433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8B141-652B-12A6-32CB-A46026ECE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720A29-4258-328F-B859-2EAE8EF1E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D900C6-F1E6-FBBD-3771-7515E1D6E1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CA97CE-88C2-4752-83C8-A486895D1053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5B6B8D-A1E6-EB5F-4CA8-32F1D78FCF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47A2D4-C191-3A03-EC0A-D2B1F8A2E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926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sv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36532B-1E34-DF4B-30F9-35EDBF713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97C75A4-C78A-0665-536A-5C4C35F2C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54575" y="1947949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81F831AD-C228-41CB-74F2-1CDBE194A213}"/>
              </a:ext>
            </a:extLst>
          </p:cNvPr>
          <p:cNvSpPr/>
          <p:nvPr/>
        </p:nvSpPr>
        <p:spPr>
          <a:xfrm>
            <a:off x="315686" y="718457"/>
            <a:ext cx="8223994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6F7AD068-44C6-A1B7-3710-79542FFBB344}"/>
              </a:ext>
            </a:extLst>
          </p:cNvPr>
          <p:cNvSpPr/>
          <p:nvPr/>
        </p:nvSpPr>
        <p:spPr>
          <a:xfrm>
            <a:off x="315685" y="2525486"/>
            <a:ext cx="8223995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05020959-11BE-2E0E-A10F-6A252E232F5D}"/>
              </a:ext>
            </a:extLst>
          </p:cNvPr>
          <p:cNvSpPr/>
          <p:nvPr/>
        </p:nvSpPr>
        <p:spPr>
          <a:xfrm>
            <a:off x="315686" y="4332515"/>
            <a:ext cx="8223996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Рисунок 6" descr="Изображение выглядит как игруш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63A5C81F-2730-CF8E-F5B2-C6149B5FDB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50" y="750775"/>
            <a:ext cx="1599767" cy="1599767"/>
          </a:xfrm>
          <a:prstGeom prst="rect">
            <a:avLst/>
          </a:prstGeom>
        </p:spPr>
      </p:pic>
      <p:pic>
        <p:nvPicPr>
          <p:cNvPr id="10" name="Рисунок 9" descr="Изображение выглядит как Вымышленный персонаж, Герой, Супергеро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253C5BDD-273D-3FEB-D686-127178A8D2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9" y="2472376"/>
            <a:ext cx="1680818" cy="1680818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музыка, барабан, музыкальный инструмент, Перкуссия&#10;&#10;Автоматически созданное описание">
            <a:extLst>
              <a:ext uri="{FF2B5EF4-FFF2-40B4-BE49-F238E27FC236}">
                <a16:creationId xmlns:a16="http://schemas.microsoft.com/office/drawing/2014/main" id="{D7EB0518-F31D-70A0-0C65-2B78FB9C57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165" y="4641081"/>
            <a:ext cx="1032652" cy="986696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Зуб, челюсть, улыбка, клык&#10;&#10;Автоматически созданное описание">
            <a:extLst>
              <a:ext uri="{FF2B5EF4-FFF2-40B4-BE49-F238E27FC236}">
                <a16:creationId xmlns:a16="http://schemas.microsoft.com/office/drawing/2014/main" id="{8BEFC495-31A0-0431-F348-B97541EA29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97" y="4506901"/>
            <a:ext cx="1300883" cy="1300883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цветок, рисунок,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9EF9223-10E0-2DE0-9932-1BB4A3CF68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797" y="922909"/>
            <a:ext cx="1282453" cy="128245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4EFEE1C-DBE4-7F40-2A79-0B856F49D31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0105" y="2571533"/>
            <a:ext cx="1482420" cy="1516661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игруш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4A99CB27-D1ED-35B2-5806-9301D8C36F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471" y="727125"/>
            <a:ext cx="1599767" cy="159976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цветок, рисунок,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77D75DE-DDDF-6CD8-4277-C2917C37B8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279" y="896176"/>
            <a:ext cx="1282453" cy="1282453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игруш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3E4AE35-EC71-8ABD-DC46-A3ABC6FD12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492" y="703475"/>
            <a:ext cx="1599767" cy="1599767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цветок, рисунок,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92C0821-1219-2630-7437-2829EC07BA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370" y="881241"/>
            <a:ext cx="1282453" cy="1282453"/>
          </a:xfrm>
          <a:prstGeom prst="rect">
            <a:avLst/>
          </a:prstGeom>
        </p:spPr>
      </p:pic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A3D0F372-6F62-5BC9-D2A2-476F4DE4C895}"/>
              </a:ext>
            </a:extLst>
          </p:cNvPr>
          <p:cNvGrpSpPr/>
          <p:nvPr/>
        </p:nvGrpSpPr>
        <p:grpSpPr>
          <a:xfrm>
            <a:off x="7031075" y="807208"/>
            <a:ext cx="1392300" cy="1392300"/>
            <a:chOff x="6860919" y="837606"/>
            <a:chExt cx="1392300" cy="1392300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C9587C8E-8E36-4EC3-C87A-09FAFD9421C5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8" name="Рисунок 47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F2C5D5F9-BD6C-49DE-E82C-E4814DE0C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6E9F9C8-125F-0152-41DA-C1A63562600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3729" y="2571984"/>
            <a:ext cx="1486922" cy="1521267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Вымышленный персонаж, Герой, Супергеро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73948CE-50C5-ED12-E685-4DA12FE36B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814" y="2475130"/>
            <a:ext cx="1680818" cy="168081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C2BF5C7-B4E1-D305-54CC-52AAFCF6D3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8419" y="2579729"/>
            <a:ext cx="1486922" cy="152126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03C5D5B-744A-991B-086E-1DA592CC467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55000" y="2589843"/>
            <a:ext cx="1486922" cy="1521267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Вымышленный персонаж, Герой, Супергеро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8D432A91-51F9-B078-F865-D67307B98E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995" y="2546350"/>
            <a:ext cx="1554784" cy="1554784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D2659316-4885-2E70-21CE-2CB1C9DB594B}"/>
              </a:ext>
            </a:extLst>
          </p:cNvPr>
          <p:cNvGrpSpPr/>
          <p:nvPr/>
        </p:nvGrpSpPr>
        <p:grpSpPr>
          <a:xfrm>
            <a:off x="7128381" y="2655650"/>
            <a:ext cx="1392300" cy="1392300"/>
            <a:chOff x="6860919" y="837606"/>
            <a:chExt cx="1392300" cy="1392300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5713EE7D-53D3-9FE8-A144-13A0D76BECA7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6" name="Рисунок 55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0D943EFC-D9B8-2E17-ADB6-6C6516736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pic>
        <p:nvPicPr>
          <p:cNvPr id="31" name="Рисунок 30" descr="Изображение выглядит как Зуб, челюсть, улыбка, клык&#10;&#10;Автоматически созданное описание">
            <a:extLst>
              <a:ext uri="{FF2B5EF4-FFF2-40B4-BE49-F238E27FC236}">
                <a16:creationId xmlns:a16="http://schemas.microsoft.com/office/drawing/2014/main" id="{E72F8821-10C9-96CB-5255-066C7788A4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973" y="4548980"/>
            <a:ext cx="1258804" cy="1258804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Зуб, челюсть, улыбка, клык&#10;&#10;Автоматически созданное описание">
            <a:extLst>
              <a:ext uri="{FF2B5EF4-FFF2-40B4-BE49-F238E27FC236}">
                <a16:creationId xmlns:a16="http://schemas.microsoft.com/office/drawing/2014/main" id="{A42A4E6C-A41E-875D-D271-D5953C3D23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00" y="4519660"/>
            <a:ext cx="1300883" cy="1300883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Зуб, челюсть, улыбка, клык&#10;&#10;Автоматически созданное описание">
            <a:extLst>
              <a:ext uri="{FF2B5EF4-FFF2-40B4-BE49-F238E27FC236}">
                <a16:creationId xmlns:a16="http://schemas.microsoft.com/office/drawing/2014/main" id="{DCF1CBF7-B7C6-7F8C-2CE6-A9D4E9C698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896" y="4543931"/>
            <a:ext cx="1300883" cy="1300883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5E8F3BD5-0809-33F0-26A3-F54D1DD638F2}"/>
              </a:ext>
            </a:extLst>
          </p:cNvPr>
          <p:cNvSpPr/>
          <p:nvPr/>
        </p:nvSpPr>
        <p:spPr>
          <a:xfrm>
            <a:off x="312517" y="2530543"/>
            <a:ext cx="8223995" cy="1603829"/>
          </a:xfrm>
          <a:prstGeom prst="roundRect">
            <a:avLst/>
          </a:prstGeom>
          <a:solidFill>
            <a:schemeClr val="tx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" name="Рисунок 2" descr="Изображение выглядит как музыка, барабан, музыкальный инструмент, Перкуссия&#10;&#10;Автоматически созданное описание">
            <a:extLst>
              <a:ext uri="{FF2B5EF4-FFF2-40B4-BE49-F238E27FC236}">
                <a16:creationId xmlns:a16="http://schemas.microsoft.com/office/drawing/2014/main" id="{586F05A4-EE40-1CEE-C75C-1B62C9F5E3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025" y="4632466"/>
            <a:ext cx="1032652" cy="986696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7ADF9F53-AB9B-729F-8706-5DD26C8DBBF8}"/>
              </a:ext>
            </a:extLst>
          </p:cNvPr>
          <p:cNvGrpSpPr/>
          <p:nvPr/>
        </p:nvGrpSpPr>
        <p:grpSpPr>
          <a:xfrm>
            <a:off x="7094165" y="4441101"/>
            <a:ext cx="1392300" cy="1392300"/>
            <a:chOff x="6860919" y="837606"/>
            <a:chExt cx="1392300" cy="1392300"/>
          </a:xfrm>
        </p:grpSpPr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963F32D4-F92E-A5AD-D686-E82E93716877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3" name="Рисунок 62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D08B1DA9-451E-94AC-F8F5-2458232A3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744B8416-3D08-6CE3-63EF-2651B9B4CD3B}"/>
              </a:ext>
            </a:extLst>
          </p:cNvPr>
          <p:cNvSpPr/>
          <p:nvPr/>
        </p:nvSpPr>
        <p:spPr>
          <a:xfrm>
            <a:off x="312518" y="4322401"/>
            <a:ext cx="8223995" cy="1603829"/>
          </a:xfrm>
          <a:prstGeom prst="roundRect">
            <a:avLst/>
          </a:prstGeom>
          <a:solidFill>
            <a:schemeClr val="tx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7" name="Рисунок 66" descr="Изображение выглядит как звезда, символ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05DF06EF-4D78-1951-012E-E4B0F718D2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96" y="0"/>
            <a:ext cx="6784653" cy="6858000"/>
          </a:xfrm>
          <a:prstGeom prst="rect">
            <a:avLst/>
          </a:prstGeom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87332" y="3448050"/>
            <a:ext cx="1876425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8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CFA6A15-2075-4715-B202-389F77AC4D60}"/>
</file>

<file path=customXml/itemProps2.xml><?xml version="1.0" encoding="utf-8"?>
<ds:datastoreItem xmlns:ds="http://schemas.openxmlformats.org/officeDocument/2006/customXml" ds:itemID="{5629991C-F75B-4650-9C32-99836A67C060}"/>
</file>

<file path=customXml/itemProps3.xml><?xml version="1.0" encoding="utf-8"?>
<ds:datastoreItem xmlns:ds="http://schemas.openxmlformats.org/officeDocument/2006/customXml" ds:itemID="{409F1619-9BA3-4626-AA6E-736F0CB1C69D}"/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13</cp:revision>
  <dcterms:created xsi:type="dcterms:W3CDTF">2025-01-16T20:07:15Z</dcterms:created>
  <dcterms:modified xsi:type="dcterms:W3CDTF">2025-02-25T10:21:51Z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