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-938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25433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4048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55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25433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4048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55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25433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4048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55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 descr="Изображение выглядит как круг, золото, Янтарь, желтый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90" y="2352947"/>
            <a:ext cx="2189229" cy="218922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3" y="2400270"/>
            <a:ext cx="2140487" cy="214048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13" y="4411495"/>
            <a:ext cx="1969645" cy="196964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одка, транспорт, плавсредство, корабль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9" y="4580361"/>
            <a:ext cx="1731269" cy="173126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2" y="2425124"/>
            <a:ext cx="2015054" cy="201505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0" y="587507"/>
            <a:ext cx="1705429" cy="1705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3" y="653506"/>
            <a:ext cx="1616865" cy="16168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8" y="4682672"/>
            <a:ext cx="1618013" cy="161801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3" y="492788"/>
            <a:ext cx="1836987" cy="183698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6759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7428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796453" y="55587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80873" y="78830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69987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20656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28172" y="56006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41595" y="78830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3215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3884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76563" y="54770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60263" y="79425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61929" y="245109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68618" y="397755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14511" y="25641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2004250" y="278807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80597" y="245109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87286" y="397755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41675" y="255815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15282" y="2783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699265" y="245109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205954" y="397755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53578" y="255815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50525" y="279234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55919" y="445086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62608" y="597732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35069" y="454364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16405" y="477783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691478" y="445588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198167" y="598234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51855" y="456722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44642" y="48047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27037" y="44608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33726" y="59873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888792" y="45470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77055" y="476524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Повторить контур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6570" y="3042285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2024-05-06T15:26:00Z</dcterms:created>
  <dcterms:modified xsi:type="dcterms:W3CDTF">2024-07-05T11:58:40Z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3D105DA59B474254B1050E49E160C103_12</vt:lpwstr>
  </property>
  <property fmtid="{D5CDD505-2E9C-101B-9397-08002B2CF9AE}" pid="3" name="KSOProductBuildVer">
    <vt:lpwstr>1033-12.2.0.17119</vt:lpwstr>
  </property>
</Properties>
</file>