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5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67EDD501-3647-9561-41A0-FF3844177E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70" y="403728"/>
            <a:ext cx="1646047" cy="16460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еда, десерт, Сладость, выпечка&#10;&#10;Автоматически созданное описание">
            <a:extLst>
              <a:ext uri="{FF2B5EF4-FFF2-40B4-BE49-F238E27FC236}">
                <a16:creationId xmlns:a16="http://schemas.microsoft.com/office/drawing/2014/main" id="{FE57BB5F-5860-E7C0-72E9-9240B31825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70" y="4635266"/>
            <a:ext cx="1803498" cy="18034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6BB1CFD-48F8-EBD0-E94A-ABA174B503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22" y="4797329"/>
            <a:ext cx="1382940" cy="1382940"/>
          </a:xfrm>
          <a:prstGeom prst="rect">
            <a:avLst/>
          </a:prstGeom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4" y="916109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254317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2024-05-01T11:19:00Z</dcterms:created>
  <dcterms:modified xsi:type="dcterms:W3CDTF">2024-11-05T08:49:22Z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