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679" y="-69395"/>
            <a:ext cx="990313" cy="920817"/>
          </a:xfrm>
          <a:prstGeom prst="rect">
            <a:avLst/>
          </a:prstGeom>
        </p:spPr>
      </p:pic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40190" y="2647950"/>
            <a:ext cx="30861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2024-05-11T10:28:00Z</dcterms:created>
  <dcterms:modified xsi:type="dcterms:W3CDTF">2024-07-11T08:46:42Z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