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 varScale="1">
        <p:scale>
          <a:sx n="64" d="100"/>
          <a:sy n="64" d="100"/>
        </p:scale>
        <p:origin x="724" y="-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Столярные изделия, в помещении, Кухонная стойка, кухонный прибор&#10;&#10;Автоматически созданное описание">
            <a:extLst>
              <a:ext uri="{FF2B5EF4-FFF2-40B4-BE49-F238E27FC236}">
                <a16:creationId xmlns:a16="http://schemas.microsoft.com/office/drawing/2014/main" id="{11DB7E31-EFFE-A173-19D5-874BDE06DF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Изображение выглядит как рисунок, картина, зарисовка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D9180C04-B585-4F90-5E68-8568209D233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49" y="2882348"/>
            <a:ext cx="1129621" cy="1129621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устройство, кухонный прибор, круг, Бытовая техника&#10;&#10;Автоматически созданное описание">
            <a:extLst>
              <a:ext uri="{FF2B5EF4-FFF2-40B4-BE49-F238E27FC236}">
                <a16:creationId xmlns:a16="http://schemas.microsoft.com/office/drawing/2014/main" id="{3A61526F-1B08-538D-1063-D5BDA9A371E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71" y="3426104"/>
            <a:ext cx="2655113" cy="265511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345B578-A930-1D62-A729-0A23E908A1FC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271" y="-232763"/>
            <a:ext cx="2409684" cy="2409684"/>
          </a:xfrm>
          <a:prstGeom prst="rect">
            <a:avLst/>
          </a:prstGeom>
        </p:spPr>
      </p:pic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63286F96-D465-5718-A685-4DF9750DB9DA}"/>
              </a:ext>
            </a:extLst>
          </p:cNvPr>
          <p:cNvSpPr/>
          <p:nvPr/>
        </p:nvSpPr>
        <p:spPr>
          <a:xfrm>
            <a:off x="3487540" y="183015"/>
            <a:ext cx="5444293" cy="685776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57FAB3A2-77C7-87B9-1A1C-948CB2C0F2C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594" y="141972"/>
            <a:ext cx="753199" cy="767565"/>
          </a:xfrm>
          <a:prstGeom prst="rect">
            <a:avLst/>
          </a:prstGeom>
          <a:effectLst/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C02F7951-FD4C-1250-E4FC-A42C79372FF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041" y="143767"/>
            <a:ext cx="753199" cy="767565"/>
          </a:xfrm>
          <a:prstGeom prst="rect">
            <a:avLst/>
          </a:prstGeom>
          <a:effectLst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72F477A7-B189-A5E2-7AC6-E883B0E4A83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541" y="146966"/>
            <a:ext cx="753199" cy="767565"/>
          </a:xfrm>
          <a:prstGeom prst="rect">
            <a:avLst/>
          </a:prstGeom>
          <a:effectLst/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00F659B0-8A1A-69CB-ADB2-CCF6C377D2A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641" y="150117"/>
            <a:ext cx="753199" cy="767565"/>
          </a:xfrm>
          <a:prstGeom prst="rect">
            <a:avLst/>
          </a:prstGeom>
          <a:effectLst/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EB579ECD-1A7E-1495-0485-8D8A9970B73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190" y="146966"/>
            <a:ext cx="753199" cy="767565"/>
          </a:xfrm>
          <a:prstGeom prst="rect">
            <a:avLst/>
          </a:prstGeom>
          <a:effectLst/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60B9ADAB-5024-516F-D391-4DB23DF8107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083" y="143767"/>
            <a:ext cx="753199" cy="767565"/>
          </a:xfrm>
          <a:prstGeom prst="rect">
            <a:avLst/>
          </a:prstGeom>
          <a:effectLst/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BC4F6D76-E126-71E9-0D88-0ED6FDDE7A8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908" y="135202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2186776A-BAC1-0D29-A179-993BD661B31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151" y="141972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417F59DC-1A52-F46B-A076-1EA5EE3CD9A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491" y="150117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4734F763-9DCB-9C6F-1BCD-3863A450B65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311" y="150116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15255E55-DE89-47F7-B545-3B795C09A95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190" y="148541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8C8EC35E-A2A9-3D2B-77D0-845711EFFCD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997" y="133764"/>
            <a:ext cx="753199" cy="767565"/>
          </a:xfrm>
          <a:prstGeom prst="rect">
            <a:avLst/>
          </a:prstGeom>
          <a:effectLst/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AC50E2F1-4338-EF98-EC10-D1EFCE1AF5F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205" y="145390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14800592-6E12-DE17-54F1-E064E58945E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507" y="133763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8" name="Рисунок 7" descr="Изображение выглядит как мебель, стол, дизайн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0DA8A332-64B3-E9DA-815D-0AD2E4592DD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34"/>
          <a:stretch/>
        </p:blipFill>
        <p:spPr>
          <a:xfrm>
            <a:off x="1403921" y="5106461"/>
            <a:ext cx="4349112" cy="2627921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телевидение, монитор, Телевизор, Устройство отображения&#10;&#10;Автоматически созданное описание">
            <a:extLst>
              <a:ext uri="{FF2B5EF4-FFF2-40B4-BE49-F238E27FC236}">
                <a16:creationId xmlns:a16="http://schemas.microsoft.com/office/drawing/2014/main" id="{CE2B3A97-C56F-4734-F000-412EB9B6FF71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74997" y="1859265"/>
            <a:ext cx="2152704" cy="2152704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телевидение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44E06657-EE8B-7B3C-2A31-2701FB3CB3EC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1371">
            <a:off x="5262461" y="2478034"/>
            <a:ext cx="1883572" cy="188357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блокнот, ноутбук, компьютер, Электронное устройство&#10;&#10;Автоматически созданное описание">
            <a:extLst>
              <a:ext uri="{FF2B5EF4-FFF2-40B4-BE49-F238E27FC236}">
                <a16:creationId xmlns:a16="http://schemas.microsoft.com/office/drawing/2014/main" id="{D98ED481-2545-84A2-ABCA-BAD3903FD54C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596" y="4433483"/>
            <a:ext cx="1797324" cy="1617592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электроника, камера, Камеры и оптика, объектив&#10;&#10;Автоматически созданное описание">
            <a:extLst>
              <a:ext uri="{FF2B5EF4-FFF2-40B4-BE49-F238E27FC236}">
                <a16:creationId xmlns:a16="http://schemas.microsoft.com/office/drawing/2014/main" id="{BD225706-4BAB-3E08-5E61-343BBAC98A5F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725" y="5330177"/>
            <a:ext cx="959857" cy="741898"/>
          </a:xfrm>
          <a:prstGeom prst="rect">
            <a:avLst/>
          </a:prstGeom>
        </p:spPr>
      </p:pic>
      <p:pic>
        <p:nvPicPr>
          <p:cNvPr id="72" name="Picture 71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26404" y="4078203"/>
            <a:ext cx="1704975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Марианна</cp:lastModifiedBy>
  <cp:revision>31</cp:revision>
  <dcterms:created xsi:type="dcterms:W3CDTF">2024-07-21T13:02:50Z</dcterms:created>
  <dcterms:modified xsi:type="dcterms:W3CDTF">2024-08-13T22:08:44Z</dcterms:modified>
</cp:coreProperties>
</file>