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4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BF707-8A4D-49A7-A26C-108673377029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320F8-8538-4DC6-B37B-A97DAD8671E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утка (общие картинки) стул (общие) кот автобус машина дом пчела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320F8-8538-4DC6-B37B-A97DAD8671E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tags" Target="../tags/tag1.xml"/><Relationship Id="rId13" Type="http://schemas.openxmlformats.org/officeDocument/2006/relationships/image" Target="../media/image12.png"/><Relationship Id="rId14" Type="http://schemas.openxmlformats.org/officeDocument/2006/relationships/slideLayout" Target="../slideLayouts/slideLayout7.xml"/><Relationship Id="rId15" Type="http://schemas.openxmlformats.org/officeDocument/2006/relationships/notesSlide" Target="../notesSlides/notesSlide1.xml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Изображение выглядит как трава, небо, картина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" b="1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9" name="Прямоугольник: скругленные углы 38"/>
          <p:cNvSpPr/>
          <p:nvPr/>
        </p:nvSpPr>
        <p:spPr>
          <a:xfrm>
            <a:off x="2965381" y="145876"/>
            <a:ext cx="6511127" cy="87070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28707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3562"/>
            <a:ext cx="885825" cy="902721"/>
          </a:xfrm>
          <a:prstGeom prst="rect">
            <a:avLst/>
          </a:prstGeom>
          <a:effectLst/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36036"/>
            <a:ext cx="885825" cy="902721"/>
          </a:xfrm>
          <a:prstGeom prst="rect">
            <a:avLst/>
          </a:prstGeom>
          <a:effectLst/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38510"/>
            <a:ext cx="885825" cy="902721"/>
          </a:xfrm>
          <a:prstGeom prst="rect">
            <a:avLst/>
          </a:prstGeom>
          <a:effectLst/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3841"/>
            <a:ext cx="885825" cy="902721"/>
          </a:xfrm>
          <a:prstGeom prst="rect">
            <a:avLst/>
          </a:prstGeom>
          <a:effectLst/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29172"/>
            <a:ext cx="885825" cy="902721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/>
        </p:spPr>
      </p:pic>
      <p:sp>
        <p:nvSpPr>
          <p:cNvPr id="21" name="Прямоугольник: скругленные углы 20"/>
          <p:cNvSpPr/>
          <p:nvPr/>
        </p:nvSpPr>
        <p:spPr>
          <a:xfrm>
            <a:off x="5104924" y="1191200"/>
            <a:ext cx="4353374" cy="5563000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Овал 36"/>
          <p:cNvSpPr/>
          <p:nvPr/>
        </p:nvSpPr>
        <p:spPr>
          <a:xfrm>
            <a:off x="2594834" y="2739170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2594834" y="4080848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3279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765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4012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426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793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3326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0" name="Овал 29"/>
          <p:cNvSpPr/>
          <p:nvPr/>
        </p:nvSpPr>
        <p:spPr>
          <a:xfrm>
            <a:off x="2609780" y="5405946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044" y="101259"/>
            <a:ext cx="885825" cy="902721"/>
          </a:xfrm>
          <a:prstGeom prst="rect">
            <a:avLst/>
          </a:prstGeom>
          <a:effectLst/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520" y="9487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6" name="Овал 35"/>
          <p:cNvSpPr/>
          <p:nvPr/>
        </p:nvSpPr>
        <p:spPr>
          <a:xfrm>
            <a:off x="2514592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2491316" y="2656787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2498298" y="4041450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2505280" y="5426113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10844727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10828495" y="2661992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10829444" y="4042751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10846089" y="5426454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290127" y="1732147"/>
            <a:ext cx="1243412" cy="1243412"/>
            <a:chOff x="5290127" y="1732147"/>
            <a:chExt cx="1243412" cy="1243412"/>
          </a:xfrm>
        </p:grpSpPr>
        <p:sp>
          <p:nvSpPr>
            <p:cNvPr id="52" name="Овал 51"/>
            <p:cNvSpPr/>
            <p:nvPr/>
          </p:nvSpPr>
          <p:spPr>
            <a:xfrm>
              <a:off x="5290127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Рисунок 14" descr="Изображение выглядит как рисунок, картина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2855" y="1789974"/>
              <a:ext cx="1062095" cy="1062095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8090092" y="1732147"/>
            <a:ext cx="1243412" cy="1243412"/>
            <a:chOff x="8090092" y="1732147"/>
            <a:chExt cx="1243412" cy="1243412"/>
          </a:xfrm>
        </p:grpSpPr>
        <p:sp>
          <p:nvSpPr>
            <p:cNvPr id="66" name="Овал 65"/>
            <p:cNvSpPr/>
            <p:nvPr/>
          </p:nvSpPr>
          <p:spPr>
            <a:xfrm>
              <a:off x="8090092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Рисунок 8" descr="Изображение выглядит как колесо, транспортное средство, спортивный автомобиль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7303" y="1871599"/>
              <a:ext cx="1103959" cy="1103959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6680052" y="1720400"/>
            <a:ext cx="1243412" cy="1243412"/>
            <a:chOff x="6680052" y="1720400"/>
            <a:chExt cx="1243412" cy="1243412"/>
          </a:xfrm>
        </p:grpSpPr>
        <p:sp>
          <p:nvSpPr>
            <p:cNvPr id="53" name="Овал 52"/>
            <p:cNvSpPr/>
            <p:nvPr/>
          </p:nvSpPr>
          <p:spPr>
            <a:xfrm>
              <a:off x="6680052" y="172040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Рисунок 12" descr="Изображение выглядит как кот, графическая вставка, млекопитающее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5145" y="1778664"/>
              <a:ext cx="792932" cy="1097183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5206108" y="3468672"/>
            <a:ext cx="1243412" cy="1243412"/>
            <a:chOff x="5206108" y="3468672"/>
            <a:chExt cx="1243412" cy="1243412"/>
          </a:xfrm>
        </p:grpSpPr>
        <p:sp>
          <p:nvSpPr>
            <p:cNvPr id="57" name="Овал 56"/>
            <p:cNvSpPr/>
            <p:nvPr/>
          </p:nvSpPr>
          <p:spPr>
            <a:xfrm>
              <a:off x="5206108" y="3468672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Рисунок 10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2272" y="3535400"/>
              <a:ext cx="970220" cy="1091497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6619131" y="3457950"/>
            <a:ext cx="1243412" cy="1243412"/>
            <a:chOff x="6619131" y="3457950"/>
            <a:chExt cx="1243412" cy="1243412"/>
          </a:xfrm>
        </p:grpSpPr>
        <p:sp>
          <p:nvSpPr>
            <p:cNvPr id="58" name="Овал 57"/>
            <p:cNvSpPr/>
            <p:nvPr/>
          </p:nvSpPr>
          <p:spPr>
            <a:xfrm>
              <a:off x="6619131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Рисунок 4" descr="Изображение выглядит как утка, Резиновая уточка, мультфильм, птица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9542" y="3664017"/>
              <a:ext cx="820824" cy="854776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8092070" y="3457950"/>
            <a:ext cx="1243412" cy="1250169"/>
            <a:chOff x="8092070" y="3457950"/>
            <a:chExt cx="1243412" cy="1250169"/>
          </a:xfrm>
        </p:grpSpPr>
        <p:sp>
          <p:nvSpPr>
            <p:cNvPr id="59" name="Овал 58"/>
            <p:cNvSpPr/>
            <p:nvPr/>
          </p:nvSpPr>
          <p:spPr>
            <a:xfrm>
              <a:off x="8092070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" name="Рисунок 2" descr="Изображение выглядит как беспозвоночный, насекомое, пчела, Мембранокрыл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4057" y="3468672"/>
              <a:ext cx="1239447" cy="1239447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5956560" y="5143166"/>
            <a:ext cx="1243412" cy="1243412"/>
            <a:chOff x="5956560" y="5143166"/>
            <a:chExt cx="1243412" cy="1243412"/>
          </a:xfrm>
        </p:grpSpPr>
        <p:sp>
          <p:nvSpPr>
            <p:cNvPr id="60" name="Овал 59"/>
            <p:cNvSpPr/>
            <p:nvPr/>
          </p:nvSpPr>
          <p:spPr>
            <a:xfrm>
              <a:off x="5956560" y="5143166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Рисунок 6" descr="Изображение выглядит как транспорт, транспортное средство, автобус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3112" y="5163776"/>
              <a:ext cx="1190307" cy="1190307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7445722" y="5137805"/>
            <a:ext cx="1243412" cy="1243412"/>
            <a:chOff x="7445722" y="5137805"/>
            <a:chExt cx="1243412" cy="1243412"/>
          </a:xfrm>
        </p:grpSpPr>
        <p:sp>
          <p:nvSpPr>
            <p:cNvPr id="61" name="Овал 60"/>
            <p:cNvSpPr/>
            <p:nvPr/>
          </p:nvSpPr>
          <p:spPr>
            <a:xfrm>
              <a:off x="7445722" y="5137805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Рисунок 5" descr="Изображение выглядит как птица, попугай, клюв, перо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5296" y="5258378"/>
              <a:ext cx="828497" cy="981758"/>
            </a:xfrm>
            <a:prstGeom prst="rect">
              <a:avLst/>
            </a:prstGeom>
          </p:spPr>
        </p:pic>
      </p:grpSp>
      <p:pic>
        <p:nvPicPr>
          <p:cNvPr id="74" name="Picture 73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265" y="3535680"/>
            <a:ext cx="169545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-0.12318 0.131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9" y="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23242 0.3439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0.35039 -0.0715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26" y="-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6 L 0.35378 -0.1178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82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-0.22982 0.2872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7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0.1181 -0.3224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-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0.29493 0.0414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40" y="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-0.29831 -0.16504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-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WPS Presentation</Application>
  <PresentationFormat>Широкоэкранный</PresentationFormat>
  <Paragraphs>22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9</cp:revision>
  <dcterms:created xsi:type="dcterms:W3CDTF">2024-04-19T20:09:00Z</dcterms:created>
  <dcterms:modified xsi:type="dcterms:W3CDTF">2024-06-06T14:38:28Z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5DA82241D0F3433E8A6731E34383918E_12</vt:lpwstr>
  </property>
  <property fmtid="{D5CDD505-2E9C-101B-9397-08002B2CF9AE}" pid="3" name="KSOProductBuildVer">
    <vt:lpwstr>1033-12.2.0.17119</vt:lpwstr>
  </property>
</Properties>
</file>