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2574" y="1593444"/>
            <a:ext cx="30099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