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20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 varScale="1">
        <p:scale>
          <a:sx n="64" d="100"/>
          <a:sy n="64" d="100"/>
        </p:scale>
        <p:origin x="7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microsoft.com/office/2007/relationships/hdphoto" Target="../media/hdphoto1.wdp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svg"/><Relationship Id="rId23" Type="http://schemas.openxmlformats.org/officeDocument/2006/relationships/image" Target="../media/image20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3A73FAF-DBA8-4FD3-9BC6-98E714E58608}"/>
              </a:ext>
            </a:extLst>
          </p:cNvPr>
          <p:cNvSpPr/>
          <p:nvPr/>
        </p:nvSpPr>
        <p:spPr>
          <a:xfrm>
            <a:off x="626165" y="343907"/>
            <a:ext cx="6858104" cy="5683502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65D1D16-B041-0ECA-4383-230C56286E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441" y="481210"/>
            <a:ext cx="2151743" cy="215174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B19FAD7-634C-1BA8-2FD5-4C103D2565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848" y="481209"/>
            <a:ext cx="2151743" cy="215174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784C49C-3584-ED53-19B2-9C84655B16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27" y="2116436"/>
            <a:ext cx="2151743" cy="215174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96B9C6D-0827-3F67-3805-FE08521F75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848" y="2131673"/>
            <a:ext cx="2151743" cy="2151743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AB915E5E-C083-BCB0-4293-C0D33F3D50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034" y="3811317"/>
            <a:ext cx="2151743" cy="2151743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35602064-BF9A-DAC0-ED97-E4198280AE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441" y="3811316"/>
            <a:ext cx="2151743" cy="2151743"/>
          </a:xfrm>
          <a:prstGeom prst="rect">
            <a:avLst/>
          </a:prstGeom>
        </p:spPr>
      </p:pic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7B4E3F07-490F-1433-248D-12DE24E6838A}"/>
              </a:ext>
            </a:extLst>
          </p:cNvPr>
          <p:cNvGrpSpPr/>
          <p:nvPr/>
        </p:nvGrpSpPr>
        <p:grpSpPr>
          <a:xfrm>
            <a:off x="441627" y="465972"/>
            <a:ext cx="2151743" cy="2151743"/>
            <a:chOff x="441627" y="465972"/>
            <a:chExt cx="2151743" cy="2151743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32AD9EC7-663E-4883-D955-226AE7FEA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27" y="465972"/>
              <a:ext cx="2151743" cy="2151743"/>
            </a:xfrm>
            <a:prstGeom prst="rect">
              <a:avLst/>
            </a:prstGeom>
          </p:spPr>
        </p:pic>
        <p:pic>
          <p:nvPicPr>
            <p:cNvPr id="83" name="Рисунок 82" descr="Изображение выглядит как зарисовка, мультфильм, слон, Фигурка животного&#10;&#10;Автоматически созданное описание">
              <a:extLst>
                <a:ext uri="{FF2B5EF4-FFF2-40B4-BE49-F238E27FC236}">
                  <a16:creationId xmlns:a16="http://schemas.microsoft.com/office/drawing/2014/main" id="{9CD7B84A-B042-348D-92D1-30FF5E6A2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299" y="1057385"/>
              <a:ext cx="1137294" cy="1087364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24" name="Группа 123">
            <a:extLst>
              <a:ext uri="{FF2B5EF4-FFF2-40B4-BE49-F238E27FC236}">
                <a16:creationId xmlns:a16="http://schemas.microsoft.com/office/drawing/2014/main" id="{2A669762-D690-E46D-6D12-F3946FD60E02}"/>
              </a:ext>
            </a:extLst>
          </p:cNvPr>
          <p:cNvGrpSpPr/>
          <p:nvPr/>
        </p:nvGrpSpPr>
        <p:grpSpPr>
          <a:xfrm>
            <a:off x="441627" y="3796078"/>
            <a:ext cx="2151743" cy="2151743"/>
            <a:chOff x="441627" y="3796078"/>
            <a:chExt cx="2151743" cy="2151743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0BB07533-7442-C92E-1240-DC8A749B4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27" y="3796078"/>
              <a:ext cx="2151743" cy="2151743"/>
            </a:xfrm>
            <a:prstGeom prst="rect">
              <a:avLst/>
            </a:prstGeom>
          </p:spPr>
        </p:pic>
        <p:pic>
          <p:nvPicPr>
            <p:cNvPr id="91" name="Рисунок 90" descr="Изображение выглядит как рисунок, иллюстрация, искусство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0721FCD7-2229-B600-ED51-C0A687886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116" y="4322597"/>
              <a:ext cx="1082424" cy="1082424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13594C59-1C45-3CF6-E44E-9014A93E7F50}"/>
              </a:ext>
            </a:extLst>
          </p:cNvPr>
          <p:cNvGrpSpPr/>
          <p:nvPr/>
        </p:nvGrpSpPr>
        <p:grpSpPr>
          <a:xfrm>
            <a:off x="3846441" y="2131674"/>
            <a:ext cx="2151743" cy="2151743"/>
            <a:chOff x="3846441" y="2131674"/>
            <a:chExt cx="2151743" cy="2151743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9884E908-6CB5-A892-C8FE-D3B2E0E92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441" y="2131674"/>
              <a:ext cx="2151743" cy="2151743"/>
            </a:xfrm>
            <a:prstGeom prst="rect">
              <a:avLst/>
            </a:prstGeom>
          </p:spPr>
        </p:pic>
        <p:pic>
          <p:nvPicPr>
            <p:cNvPr id="93" name="Рисунок 92" descr="Изображение выглядит как карта, искусство, шар&#10;&#10;Автоматически созданное описание">
              <a:extLst>
                <a:ext uri="{FF2B5EF4-FFF2-40B4-BE49-F238E27FC236}">
                  <a16:creationId xmlns:a16="http://schemas.microsoft.com/office/drawing/2014/main" id="{D03CBA51-DFF6-07DD-BA0F-409565AAC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1826" y="2573550"/>
              <a:ext cx="1399105" cy="139910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2339EDE3-CADC-0F27-EEB9-12A41EE2AE52}"/>
              </a:ext>
            </a:extLst>
          </p:cNvPr>
          <p:cNvGrpSpPr/>
          <p:nvPr/>
        </p:nvGrpSpPr>
        <p:grpSpPr>
          <a:xfrm>
            <a:off x="5548848" y="3811315"/>
            <a:ext cx="2151743" cy="2151743"/>
            <a:chOff x="5548848" y="3811315"/>
            <a:chExt cx="2151743" cy="2151743"/>
          </a:xfrm>
        </p:grpSpPr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E564E1BF-2F9B-F38D-137B-1FD1C1DA8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8848" y="3811315"/>
              <a:ext cx="2151743" cy="2151743"/>
            </a:xfrm>
            <a:prstGeom prst="rect">
              <a:avLst/>
            </a:prstGeom>
          </p:spPr>
        </p:pic>
        <p:pic>
          <p:nvPicPr>
            <p:cNvPr id="97" name="Рисунок 96" descr="Изображение выглядит как колокол, Церковный колокол, Ганта, духовые инструменты&#10;&#10;Автоматически созданное описание">
              <a:extLst>
                <a:ext uri="{FF2B5EF4-FFF2-40B4-BE49-F238E27FC236}">
                  <a16:creationId xmlns:a16="http://schemas.microsoft.com/office/drawing/2014/main" id="{7C0AA249-12FC-A4DD-41EE-9B8E1FB53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4566" y="4188172"/>
              <a:ext cx="1351273" cy="135127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id="{B0344325-38E7-2D91-6233-AA3F4517A46B}"/>
              </a:ext>
            </a:extLst>
          </p:cNvPr>
          <p:cNvGrpSpPr/>
          <p:nvPr/>
        </p:nvGrpSpPr>
        <p:grpSpPr>
          <a:xfrm>
            <a:off x="2144034" y="2131675"/>
            <a:ext cx="2151743" cy="2151743"/>
            <a:chOff x="2144034" y="2131675"/>
            <a:chExt cx="2151743" cy="2151743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1191EEA4-26C0-01B4-42E8-DC813D9CF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4034" y="2131675"/>
              <a:ext cx="2151743" cy="2151743"/>
            </a:xfrm>
            <a:prstGeom prst="rect">
              <a:avLst/>
            </a:prstGeom>
          </p:spPr>
        </p:pic>
        <p:pic>
          <p:nvPicPr>
            <p:cNvPr id="99" name="Рисунок 98" descr="Изображение выглядит как зарисовка, рисунок, млекопитающее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8C321832-514A-644A-F04C-08F122F68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8447" y="2463853"/>
              <a:ext cx="1558966" cy="155896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21" name="Группа 120">
            <a:extLst>
              <a:ext uri="{FF2B5EF4-FFF2-40B4-BE49-F238E27FC236}">
                <a16:creationId xmlns:a16="http://schemas.microsoft.com/office/drawing/2014/main" id="{A49EDA25-5FED-108B-F78A-D4295A5710C2}"/>
              </a:ext>
            </a:extLst>
          </p:cNvPr>
          <p:cNvGrpSpPr/>
          <p:nvPr/>
        </p:nvGrpSpPr>
        <p:grpSpPr>
          <a:xfrm>
            <a:off x="2144034" y="481211"/>
            <a:ext cx="2151743" cy="2151743"/>
            <a:chOff x="2144034" y="481211"/>
            <a:chExt cx="2151743" cy="2151743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C1D26DCC-8481-C581-C636-180E16BB5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4034" y="481211"/>
              <a:ext cx="2151743" cy="2151743"/>
            </a:xfrm>
            <a:prstGeom prst="rect">
              <a:avLst/>
            </a:prstGeom>
          </p:spPr>
        </p:pic>
        <p:pic>
          <p:nvPicPr>
            <p:cNvPr id="105" name="Рисунок 104" descr="Изображение выглядит как Мобильный телефон, гаджет, Портативное устройство связи, снимок экрана&#10;&#10;Автоматически созданное описание">
              <a:extLst>
                <a:ext uri="{FF2B5EF4-FFF2-40B4-BE49-F238E27FC236}">
                  <a16:creationId xmlns:a16="http://schemas.microsoft.com/office/drawing/2014/main" id="{F727C37F-19C7-2BDD-C630-2477EBF1C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296" y="791972"/>
              <a:ext cx="1558966" cy="155896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107" name="Рисунок 106" descr="Изображение выглядит как молния, Гром, гроза&#10;&#10;Автоматически созданное описание">
            <a:extLst>
              <a:ext uri="{FF2B5EF4-FFF2-40B4-BE49-F238E27FC236}">
                <a16:creationId xmlns:a16="http://schemas.microsoft.com/office/drawing/2014/main" id="{E2BA4A46-86DA-C65A-E541-7795C9B4E45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454" y="833611"/>
            <a:ext cx="1172304" cy="1505004"/>
          </a:xfrm>
          <a:prstGeom prst="rect">
            <a:avLst/>
          </a:prstGeom>
          <a:effectLst>
            <a:glow rad="12700">
              <a:schemeClr val="tx1"/>
            </a:glow>
          </a:effectLst>
        </p:spPr>
      </p:pic>
      <p:pic>
        <p:nvPicPr>
          <p:cNvPr id="103" name="Рисунок 102" descr="Изображение выглядит как лягушка, амфибия, Настоящая лягушка, жаба&#10;&#10;Автоматически созданное описание">
            <a:extLst>
              <a:ext uri="{FF2B5EF4-FFF2-40B4-BE49-F238E27FC236}">
                <a16:creationId xmlns:a16="http://schemas.microsoft.com/office/drawing/2014/main" id="{40C7D40A-8BDF-79FD-5A39-B3EE99DB2F4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247" y="901136"/>
            <a:ext cx="1558966" cy="155896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08" name="Рисунок 107" descr="Изображение выглядит как молния, Гром, гроза&#10;&#10;Автоматически созданное описание">
            <a:extLst>
              <a:ext uri="{FF2B5EF4-FFF2-40B4-BE49-F238E27FC236}">
                <a16:creationId xmlns:a16="http://schemas.microsoft.com/office/drawing/2014/main" id="{6BC1C3E4-B22C-E085-5DBE-233BC603685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954" y="825953"/>
            <a:ext cx="1172304" cy="1505004"/>
          </a:xfrm>
          <a:prstGeom prst="rect">
            <a:avLst/>
          </a:prstGeom>
          <a:effectLst>
            <a:glow rad="12700">
              <a:schemeClr val="tx1"/>
            </a:glow>
          </a:effectLst>
        </p:spPr>
      </p:pic>
      <p:pic>
        <p:nvPicPr>
          <p:cNvPr id="109" name="Рисунок 108" descr="Изображение выглядит как молния, Гром, гроза&#10;&#10;Автоматически созданное описание">
            <a:extLst>
              <a:ext uri="{FF2B5EF4-FFF2-40B4-BE49-F238E27FC236}">
                <a16:creationId xmlns:a16="http://schemas.microsoft.com/office/drawing/2014/main" id="{764DC5F2-9A4F-D47B-7A9A-1F88C0DE186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33" y="2452735"/>
            <a:ext cx="1172304" cy="1505004"/>
          </a:xfrm>
          <a:prstGeom prst="rect">
            <a:avLst/>
          </a:prstGeom>
          <a:effectLst>
            <a:glow rad="12700">
              <a:schemeClr val="tx1"/>
            </a:glow>
          </a:effectLst>
        </p:spPr>
      </p:pic>
      <p:pic>
        <p:nvPicPr>
          <p:cNvPr id="110" name="Рисунок 109" descr="Изображение выглядит как молния, Гром, гроза&#10;&#10;Автоматически созданное описание">
            <a:extLst>
              <a:ext uri="{FF2B5EF4-FFF2-40B4-BE49-F238E27FC236}">
                <a16:creationId xmlns:a16="http://schemas.microsoft.com/office/drawing/2014/main" id="{40F83D84-6765-75B5-FC84-6DAF6829981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133" y="2480225"/>
            <a:ext cx="1172304" cy="1505004"/>
          </a:xfrm>
          <a:prstGeom prst="rect">
            <a:avLst/>
          </a:prstGeom>
          <a:effectLst>
            <a:glow rad="12700">
              <a:schemeClr val="tx1"/>
            </a:glow>
          </a:effectLst>
        </p:spPr>
      </p:pic>
      <p:pic>
        <p:nvPicPr>
          <p:cNvPr id="111" name="Рисунок 110" descr="Изображение выглядит как молния, Гром, гроза&#10;&#10;Автоматически созданное описание">
            <a:extLst>
              <a:ext uri="{FF2B5EF4-FFF2-40B4-BE49-F238E27FC236}">
                <a16:creationId xmlns:a16="http://schemas.microsoft.com/office/drawing/2014/main" id="{E6D63BB9-4E6F-D9E1-F1CB-ACAA8FBE640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042" y="4155254"/>
            <a:ext cx="1172304" cy="1505004"/>
          </a:xfrm>
          <a:prstGeom prst="rect">
            <a:avLst/>
          </a:prstGeom>
          <a:effectLst>
            <a:glow rad="12700">
              <a:schemeClr val="tx1"/>
            </a:glow>
          </a:effectLst>
        </p:spPr>
      </p:pic>
      <p:pic>
        <p:nvPicPr>
          <p:cNvPr id="112" name="Рисунок 111" descr="Изображение выглядит как молния, Гром, гроза&#10;&#10;Автоматически созданное описание">
            <a:extLst>
              <a:ext uri="{FF2B5EF4-FFF2-40B4-BE49-F238E27FC236}">
                <a16:creationId xmlns:a16="http://schemas.microsoft.com/office/drawing/2014/main" id="{B6B33635-F6A0-08FC-3700-012AF1ABE8F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753" y="4155254"/>
            <a:ext cx="1172304" cy="1505004"/>
          </a:xfrm>
          <a:prstGeom prst="rect">
            <a:avLst/>
          </a:prstGeom>
          <a:effectLst>
            <a:glow rad="12700">
              <a:schemeClr val="tx1"/>
            </a:glow>
          </a:effectLst>
        </p:spPr>
      </p:pic>
      <p:pic>
        <p:nvPicPr>
          <p:cNvPr id="101" name="Рисунок 100" descr="Изображение выглядит как Мобильный телефон, Портативное устройство связи, Мобильное устройство, Устройство связи&#10;&#10;Автоматически созданное описание">
            <a:extLst>
              <a:ext uri="{FF2B5EF4-FFF2-40B4-BE49-F238E27FC236}">
                <a16:creationId xmlns:a16="http://schemas.microsoft.com/office/drawing/2014/main" id="{3FB650D3-CFE2-F555-2FD8-075AB0BCE83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77" y="2718152"/>
            <a:ext cx="1179441" cy="117944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9" name="Рисунок 88" descr="Изображение выглядит как беспозвоночный, улитка, Улитки и слизняки, Моллюски&#10;&#10;Автоматически созданное описание">
            <a:extLst>
              <a:ext uri="{FF2B5EF4-FFF2-40B4-BE49-F238E27FC236}">
                <a16:creationId xmlns:a16="http://schemas.microsoft.com/office/drawing/2014/main" id="{440AD3A4-90DE-627F-EBEF-750FA335C3E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579" y="924376"/>
            <a:ext cx="1248330" cy="126540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7" name="Рисунок 86" descr="Изображение выглядит как картина, Детское искусство, искусство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F835A811-DF96-023D-9079-82E7E11382D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538" y="2700593"/>
            <a:ext cx="1125899" cy="112589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5" name="Рисунок 84" descr="Изображение выглядит как водоплавающая птица, птица, лебедь, Водяная птица&#10;&#10;Автоматически созданное описание">
            <a:extLst>
              <a:ext uri="{FF2B5EF4-FFF2-40B4-BE49-F238E27FC236}">
                <a16:creationId xmlns:a16="http://schemas.microsoft.com/office/drawing/2014/main" id="{D0CFA6B3-EA2E-9851-3440-CD7B32C3A61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035" y="4371381"/>
            <a:ext cx="1072750" cy="107275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5" name="Рисунок 94" descr="Изображение выглядит как фрукт, картина, Натуральные продукты, лимон&#10;&#10;Автоматически созданное описание">
            <a:extLst>
              <a:ext uri="{FF2B5EF4-FFF2-40B4-BE49-F238E27FC236}">
                <a16:creationId xmlns:a16="http://schemas.microsoft.com/office/drawing/2014/main" id="{BD85E1F5-6A7A-6207-E8DD-21C92249350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813" y="4334205"/>
            <a:ext cx="1166441" cy="116644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14" name="Рисунок 113" descr="Флажок со сплошной заливкой">
            <a:extLst>
              <a:ext uri="{FF2B5EF4-FFF2-40B4-BE49-F238E27FC236}">
                <a16:creationId xmlns:a16="http://schemas.microsoft.com/office/drawing/2014/main" id="{1957D66B-E476-3FDF-07C0-273E0A7B364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1793447" y="528241"/>
            <a:ext cx="609063" cy="609063"/>
          </a:xfrm>
          <a:prstGeom prst="rect">
            <a:avLst/>
          </a:prstGeom>
        </p:spPr>
      </p:pic>
      <p:pic>
        <p:nvPicPr>
          <p:cNvPr id="115" name="Рисунок 114" descr="Флажок со сплошной заливкой">
            <a:extLst>
              <a:ext uri="{FF2B5EF4-FFF2-40B4-BE49-F238E27FC236}">
                <a16:creationId xmlns:a16="http://schemas.microsoft.com/office/drawing/2014/main" id="{B4D24431-27EB-9A66-9035-A0F7DAFE3BE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3472009" y="514238"/>
            <a:ext cx="577542" cy="577542"/>
          </a:xfrm>
          <a:prstGeom prst="rect">
            <a:avLst/>
          </a:prstGeom>
        </p:spPr>
      </p:pic>
      <p:pic>
        <p:nvPicPr>
          <p:cNvPr id="116" name="Рисунок 115" descr="Флажок со сплошной заливкой">
            <a:extLst>
              <a:ext uri="{FF2B5EF4-FFF2-40B4-BE49-F238E27FC236}">
                <a16:creationId xmlns:a16="http://schemas.microsoft.com/office/drawing/2014/main" id="{10948213-894C-3EA3-3904-DF7E72ED832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3436370" y="2205598"/>
            <a:ext cx="670927" cy="670927"/>
          </a:xfrm>
          <a:prstGeom prst="rect">
            <a:avLst/>
          </a:prstGeom>
        </p:spPr>
      </p:pic>
      <p:pic>
        <p:nvPicPr>
          <p:cNvPr id="117" name="Рисунок 116" descr="Флажок со сплошной заливкой">
            <a:extLst>
              <a:ext uri="{FF2B5EF4-FFF2-40B4-BE49-F238E27FC236}">
                <a16:creationId xmlns:a16="http://schemas.microsoft.com/office/drawing/2014/main" id="{6FA81AEA-D307-846C-7602-FF59985CF62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5212488" y="2181028"/>
            <a:ext cx="622981" cy="622981"/>
          </a:xfrm>
          <a:prstGeom prst="rect">
            <a:avLst/>
          </a:prstGeom>
        </p:spPr>
      </p:pic>
      <p:pic>
        <p:nvPicPr>
          <p:cNvPr id="118" name="Рисунок 117" descr="Флажок со сплошной заливкой">
            <a:extLst>
              <a:ext uri="{FF2B5EF4-FFF2-40B4-BE49-F238E27FC236}">
                <a16:creationId xmlns:a16="http://schemas.microsoft.com/office/drawing/2014/main" id="{69204E89-AE38-9A8A-8184-118A16895BB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1734754" y="3826493"/>
            <a:ext cx="714854" cy="714854"/>
          </a:xfrm>
          <a:prstGeom prst="rect">
            <a:avLst/>
          </a:prstGeom>
        </p:spPr>
      </p:pic>
      <p:pic>
        <p:nvPicPr>
          <p:cNvPr id="119" name="Рисунок 118" descr="Флажок со сплошной заливкой">
            <a:extLst>
              <a:ext uri="{FF2B5EF4-FFF2-40B4-BE49-F238E27FC236}">
                <a16:creationId xmlns:a16="http://schemas.microsoft.com/office/drawing/2014/main" id="{BB726A2D-F499-EECC-4E24-F0F830F5B1C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6772788" y="3894133"/>
            <a:ext cx="693036" cy="693036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28" y="554006"/>
            <a:ext cx="5342785" cy="5438192"/>
          </a:xfrm>
          <a:prstGeom prst="rect">
            <a:avLst/>
          </a:prstGeom>
        </p:spPr>
      </p:pic>
      <p:pic>
        <p:nvPicPr>
          <p:cNvPr id="126" name="Picture 125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077355" y="2771694"/>
            <a:ext cx="366712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7</cp:revision>
  <dcterms:created xsi:type="dcterms:W3CDTF">2024-05-03T09:09:01Z</dcterms:created>
  <dcterms:modified xsi:type="dcterms:W3CDTF">2024-08-15T18:18:48Z</dcterms:modified>
</cp:coreProperties>
</file>