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386979" y="1270313"/>
            <a:ext cx="4554803" cy="43646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54" y="1223017"/>
            <a:ext cx="4364670" cy="4364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24295" y="2970120"/>
            <a:ext cx="1328121" cy="1328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423297"/>
            <a:ext cx="2324102" cy="2227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1337"/>
            <a:ext cx="1254830" cy="12784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1592761"/>
            <a:ext cx="1254830" cy="1278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2946969"/>
            <a:ext cx="1254830" cy="12784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4" y="4463933"/>
            <a:ext cx="1254830" cy="12784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7843"/>
            <a:ext cx="1254830" cy="12784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10734" y="3022295"/>
            <a:ext cx="1328121" cy="13281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72" y="1516782"/>
            <a:ext cx="3630706" cy="36307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9" y="1589827"/>
            <a:ext cx="1286174" cy="12784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32559" y="2959873"/>
            <a:ext cx="1328121" cy="13281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7" y="2235162"/>
            <a:ext cx="2161038" cy="2809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2936556"/>
            <a:ext cx="1286174" cy="127841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55401" y="2980367"/>
            <a:ext cx="1328121" cy="13281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662373"/>
            <a:ext cx="2600478" cy="20036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4453520"/>
            <a:ext cx="1286174" cy="1278411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42727" y="1579639"/>
            <a:ext cx="4457700" cy="4562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1 -0.00208 C 0.00118 -0.00463 -4.58333E-6 -0.00671 -0.00065 -0.00926 C -0.00117 -0.01134 -0.00156 -0.01389 -0.00195 -0.0162 C -0.00221 -0.01782 -0.00221 -0.01921 -0.0026 -0.02083 C -0.00312 -0.02315 -0.0039 -0.02569 -0.00455 -0.02801 C -0.00468 -0.03009 -0.00481 -0.03264 -0.0052 -0.03495 C -0.00781 -0.05023 -0.00625 -0.03727 -0.00846 -0.04745 C -0.00872 -0.04907 -0.00885 -0.05069 -0.00911 -0.05231 C -0.00924 -0.05602 -0.00937 -0.06458 -0.01041 -0.06967 C -0.01067 -0.0713 -0.01119 -0.07292 -0.01171 -0.07407 C -0.01184 -0.07639 -0.01197 -0.07893 -0.01237 -0.08125 C -0.01263 -0.08264 -0.01328 -0.08426 -0.01367 -0.08588 C -0.01432 -0.08866 -0.01497 -0.09143 -0.01562 -0.09375 C -0.01835 -0.10648 -0.01523 -0.09514 -0.01888 -0.10926 C -0.0194 -0.11111 -0.01992 -0.11389 -0.02083 -0.11597 C -0.02148 -0.11782 -0.02265 -0.11875 -0.02343 -0.1206 C -0.02565 -0.12569 -0.02682 -0.13009 -0.02864 -0.13565 C -0.02942 -0.13819 -0.03046 -0.14028 -0.03125 -0.14259 C -0.03203 -0.14514 -0.03242 -0.14722 -0.0332 -0.14954 C -0.03463 -0.15393 -0.03632 -0.1581 -0.03776 -0.16273 C -0.03997 -0.16944 -0.04179 -0.17662 -0.04427 -0.1831 L -0.05013 -0.19861 C -0.05065 -0.19977 -0.05091 -0.20069 -0.05143 -0.20162 C -0.05234 -0.20347 -0.05325 -0.20486 -0.05403 -0.20648 C -0.05455 -0.20741 -0.05481 -0.20903 -0.05533 -0.20995 C -0.05872 -0.2169 -0.05833 -0.21551 -0.0625 -0.22037 C -0.06341 -0.22153 -0.06432 -0.22268 -0.06523 -0.22384 C -0.06588 -0.225 -0.0664 -0.22662 -0.06705 -0.22755 C -0.06914 -0.22986 -0.07109 -0.23217 -0.07304 -0.23449 C -0.07447 -0.23634 -0.07604 -0.23819 -0.07747 -0.24005 C -0.0802 -0.24375 -0.08281 -0.24699 -0.08541 -0.25069 C -0.08828 -0.25463 -0.08867 -0.25579 -0.09192 -0.25856 C -0.09752 -0.26389 -0.09518 -0.26018 -0.10039 -0.26551 C -0.1082 -0.27361 -0.1026 -0.27037 -0.1108 -0.27361 C -0.12057 -0.28333 -0.11289 -0.27616 -0.12447 -0.28542 C -0.12539 -0.28611 -0.12617 -0.28727 -0.12708 -0.28773 C -0.12942 -0.28912 -0.1319 -0.29005 -0.13424 -0.29074 L -0.22161 -0.29005 C -0.22408 -0.29005 -0.22643 -0.28889 -0.22877 -0.28773 C -0.23359 -0.28588 -0.23828 -0.28241 -0.24322 -0.28079 C -0.24427 -0.28055 -0.24531 -0.28032 -0.24648 -0.27963 C -0.24843 -0.27847 -0.25039 -0.27731 -0.25234 -0.27592 C -0.25403 -0.27477 -0.25781 -0.2713 -0.2595 -0.26921 C -0.26184 -0.26597 -0.26406 -0.26227 -0.26666 -0.25972 C -0.26835 -0.25833 -0.27018 -0.25694 -0.27187 -0.25486 C -0.28046 -0.24606 -0.27278 -0.25301 -0.27968 -0.24491 C -0.28177 -0.24213 -0.28619 -0.2375 -0.28619 -0.23727 C -0.2871 -0.23611 -0.28802 -0.23426 -0.2888 -0.23217 C -0.28932 -0.23055 -0.28971 -0.22893 -0.2901 -0.22755 C -0.29075 -0.22546 -0.2914 -0.22338 -0.29205 -0.22153 C -0.29453 -0.21528 -0.29544 -0.21342 -0.29791 -0.20764 C -0.30065 -0.19583 -0.29765 -0.20671 -0.30117 -0.19861 C -0.30195 -0.19676 -0.30247 -0.19444 -0.30312 -0.19259 C -0.30403 -0.19051 -0.30494 -0.18796 -0.30572 -0.18565 C -0.30703 -0.18194 -0.30833 -0.17778 -0.30963 -0.17407 C -0.31601 -0.15694 -0.31158 -0.17199 -0.31549 -0.15787 C -0.31614 -0.15278 -0.31692 -0.14745 -0.31744 -0.14259 C -0.31848 -0.1338 -0.31848 -0.12454 -0.32018 -0.11597 L -0.32213 -0.10555 C -0.32421 -0.05856 -0.32369 -0.07685 -0.32213 0.01528 C -0.322 0.01736 -0.32122 0.01968 -0.32083 0.02199 C -0.32031 0.02477 -0.32018 0.02755 -0.31953 0.03033 C -0.30911 0.07107 -0.32617 -0.0037 -0.31614 0.04074 C -0.31601 0.04306 -0.31601 0.04514 -0.31549 0.04769 C -0.31445 0.0537 -0.31197 0.06458 -0.31028 0.07176 L -0.30898 0.07778 C -0.30859 0.07986 -0.30807 0.08148 -0.30768 0.08357 C -0.30729 0.08588 -0.3069 0.08866 -0.30638 0.09028 C -0.30377 0.10162 -0.30533 0.09329 -0.30247 0.10324 C -0.30195 0.10509 -0.30169 0.10741 -0.30117 0.1088 C -0.30039 0.11227 -0.29947 0.11528 -0.29856 0.11852 C -0.29661 0.125 -0.29687 0.12361 -0.29466 0.1287 C -0.29427 0.12986 -0.29388 0.13125 -0.29335 0.13241 C -0.2927 0.1338 -0.29205 0.13542 -0.2914 0.13704 C -0.29101 0.1382 -0.29062 0.13935 -0.2901 0.14051 C -0.28932 0.14259 -0.28828 0.14421 -0.2875 0.14607 C -0.28684 0.14815 -0.28619 0.15 -0.28554 0.15208 C -0.28489 0.1544 -0.2845 0.15695 -0.28359 0.15926 C -0.28268 0.16134 -0.28138 0.16273 -0.28033 0.16482 C -0.27877 0.1706 -0.27747 0.17593 -0.27447 0.18009 C -0.27356 0.18079 -0.27265 0.18171 -0.27187 0.18333 C -0.27044 0.18588 -0.2694 0.18912 -0.26796 0.19144 C -0.26718 0.19283 -0.26614 0.19375 -0.26536 0.19514 C -0.26276 0.19884 -0.26171 0.20208 -0.25885 0.20533 C -0.25494 0.20949 -0.25104 0.2132 -0.24713 0.21667 C -0.24596 0.21806 -0.24492 0.21921 -0.24388 0.22037 C -0.24166 0.22315 -0.23958 0.22593 -0.23723 0.22847 C -0.23437 0.23218 -0.23007 0.23588 -0.22682 0.23773 C -0.22578 0.23843 -0.22473 0.23866 -0.22356 0.23889 C -0.22122 0.24074 -0.21796 0.24352 -0.2151 0.24468 C -0.21367 0.2456 -0.2121 0.2463 -0.21054 0.24699 C -0.20976 0.24769 -0.20885 0.24792 -0.20794 0.24838 C -0.20013 0.25347 -0.2138 0.24792 -0.19882 0.25324 L -0.10169 0.24699 C -0.09765 0.24676 -0.09843 0.24491 -0.09453 0.24259 C -0.09283 0.24167 -0.09101 0.24097 -0.08932 0.24005 C -0.08867 0.23982 -0.08802 0.23935 -0.08737 0.23889 C -0.08268 0.23658 -0.08112 0.2375 -0.07487 0.23218 C -0.06744 0.2257 -0.07812 0.23472 -0.06914 0.22616 C -0.06783 0.22523 -0.0664 0.22454 -0.06523 0.22269 C -0.06354 0.22083 -0.06223 0.21783 -0.06054 0.21597 C -0.0526 0.20671 -0.05807 0.21551 -0.05208 0.20764 C -0.03619 0.18704 -0.06471 0.2213 -0.04166 0.19514 C -0.03867 0.19144 -0.03554 0.18843 -0.03255 0.18449 C -0.02343 0.17338 -0.02734 0.17593 -0.02213 0.17292 L -0.01757 0.16227 C -0.01588 0.15903 -0.01523 0.15764 -0.01432 0.15347 C -0.0138 0.15093 -0.01341 0.14861 -0.01302 0.14607 C -0.01106 0.13727 -0.00885 0.12847 -0.00716 0.11968 C -0.0069 0.11829 -0.00429 0.10394 -0.00325 0.09977 C -0.00286 0.09861 -0.00234 0.09745 -0.00195 0.0963 C -4.58333E-6 0.06574 -0.00195 0.10116 -0.00065 0.03148 C -0.00052 0.02801 -4.58333E-6 0.02523 -4.58333E-6 0.02199 C 0.00027 0.01736 -4.58333E-6 0.01204 -4.58333E-6 0.00718 L -4.58333E-6 -1.11111E-6 " pathEditMode="relative" rAng="0" ptsTypes="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 -0.00208 C 0.00117 -0.00463 -2.70833E-6 -0.00671 -0.00065 -0.00926 C -0.00117 -0.01134 -0.00156 -0.01389 -0.00195 -0.0162 C -0.00221 -0.01782 -0.00221 -0.01921 -0.0026 -0.02083 C -0.00312 -0.02315 -0.0039 -0.02569 -0.00455 -0.02801 C -0.00468 -0.03009 -0.00481 -0.03264 -0.00521 -0.03495 C -0.00781 -0.05023 -0.00625 -0.03727 -0.00846 -0.04745 C -0.00872 -0.04907 -0.00885 -0.05069 -0.00911 -0.05231 C -0.00924 -0.05602 -0.00937 -0.06458 -0.01041 -0.06968 C -0.01067 -0.0713 -0.0112 -0.07292 -0.01172 -0.07407 C -0.01185 -0.07639 -0.01198 -0.07894 -0.01237 -0.08125 C -0.01263 -0.08264 -0.01328 -0.08426 -0.01367 -0.08588 C -0.01432 -0.08866 -0.01497 -0.09144 -0.01562 -0.09375 C -0.01836 -0.10648 -0.01523 -0.09514 -0.01888 -0.10926 C -0.0194 -0.11111 -0.01992 -0.11389 -0.02083 -0.11597 C -0.02148 -0.11782 -0.02265 -0.11875 -0.02343 -0.1206 C -0.02565 -0.12569 -0.02682 -0.13009 -0.02864 -0.13565 C -0.02942 -0.13819 -0.03047 -0.14028 -0.03125 -0.14259 C -0.03203 -0.14514 -0.03242 -0.14722 -0.0332 -0.14954 C -0.03463 -0.15394 -0.03633 -0.1581 -0.03776 -0.16273 C -0.03997 -0.16944 -0.04179 -0.17662 -0.04427 -0.1831 L -0.05013 -0.19861 C -0.05065 -0.19977 -0.05091 -0.20069 -0.05143 -0.20162 C -0.05234 -0.20347 -0.05325 -0.20486 -0.05403 -0.20648 C -0.05455 -0.20741 -0.05481 -0.20903 -0.05534 -0.20995 C -0.05872 -0.2169 -0.05833 -0.21551 -0.0625 -0.22037 C -0.06341 -0.22153 -0.06432 -0.22269 -0.06523 -0.22384 C -0.06588 -0.225 -0.0664 -0.22662 -0.06705 -0.22755 C -0.06914 -0.22986 -0.07109 -0.23218 -0.07304 -0.23449 C -0.07448 -0.23634 -0.07604 -0.23819 -0.07747 -0.24005 C -0.08021 -0.24375 -0.08281 -0.24699 -0.08541 -0.25069 C -0.08828 -0.25463 -0.08867 -0.25579 -0.09192 -0.25856 C -0.09752 -0.26389 -0.09518 -0.26019 -0.10039 -0.26551 C -0.1082 -0.27361 -0.1026 -0.27037 -0.1108 -0.27361 C -0.12057 -0.28333 -0.11289 -0.27616 -0.12448 -0.28542 C -0.12539 -0.28611 -0.12617 -0.28727 -0.12708 -0.28773 C -0.12942 -0.28912 -0.1319 -0.29005 -0.13424 -0.29074 L -0.22161 -0.29005 C -0.22409 -0.29005 -0.22643 -0.28889 -0.22877 -0.28773 C -0.23359 -0.28588 -0.23828 -0.28241 -0.24323 -0.28079 C -0.24427 -0.28056 -0.24531 -0.28032 -0.24648 -0.27963 C -0.24843 -0.27847 -0.25039 -0.27731 -0.25234 -0.27593 C -0.25403 -0.27477 -0.25781 -0.2713 -0.2595 -0.26921 C -0.26185 -0.26597 -0.26406 -0.26227 -0.26666 -0.25972 C -0.26836 -0.25833 -0.27018 -0.25694 -0.27187 -0.25486 C -0.28047 -0.24606 -0.27278 -0.25301 -0.27968 -0.24491 C -0.28177 -0.24213 -0.2862 -0.2375 -0.2862 -0.23727 C -0.28711 -0.23611 -0.28802 -0.23426 -0.2888 -0.23218 C -0.28932 -0.23056 -0.28971 -0.22894 -0.2901 -0.22755 C -0.29075 -0.22546 -0.2914 -0.22338 -0.29205 -0.22153 C -0.29453 -0.21528 -0.29544 -0.21343 -0.29791 -0.20764 C -0.30065 -0.19583 -0.29765 -0.20671 -0.30117 -0.19861 C -0.30195 -0.19676 -0.30247 -0.19444 -0.30312 -0.19259 C -0.30403 -0.19051 -0.30495 -0.18796 -0.30573 -0.18565 C -0.30703 -0.18194 -0.30833 -0.17778 -0.30963 -0.17407 C -0.31601 -0.15694 -0.31159 -0.17199 -0.31549 -0.15787 C -0.31614 -0.15278 -0.31692 -0.14745 -0.31745 -0.14259 C -0.31849 -0.1338 -0.31849 -0.12454 -0.32018 -0.11597 L -0.32213 -0.10556 C -0.32422 -0.05856 -0.3237 -0.07685 -0.32213 0.01528 C -0.322 0.01736 -0.32122 0.01968 -0.32083 0.02199 C -0.32031 0.02477 -0.32018 0.02755 -0.31953 0.03032 C -0.30911 0.07106 -0.32617 -0.0037 -0.31614 0.04074 C -0.31601 0.04306 -0.31601 0.04514 -0.31549 0.04769 C -0.31445 0.0537 -0.31198 0.06458 -0.31028 0.07176 L -0.30898 0.07778 C -0.30859 0.07986 -0.30807 0.08148 -0.30768 0.08356 C -0.30729 0.08588 -0.3069 0.08866 -0.30638 0.09028 C -0.30377 0.10162 -0.30534 0.09329 -0.30247 0.10324 C -0.30195 0.10509 -0.30169 0.10741 -0.30117 0.1088 C -0.30039 0.11227 -0.29948 0.11528 -0.29856 0.11852 C -0.29661 0.125 -0.29687 0.12361 -0.29466 0.1287 C -0.29427 0.12986 -0.29388 0.13125 -0.29336 0.13241 C -0.29271 0.1338 -0.29205 0.13542 -0.2914 0.13704 C -0.29101 0.13819 -0.29062 0.13935 -0.2901 0.14051 C -0.28932 0.14259 -0.28828 0.14421 -0.2875 0.14606 C -0.28685 0.14815 -0.2862 0.15 -0.28554 0.15208 C -0.28489 0.1544 -0.2845 0.15694 -0.28359 0.15926 C -0.28268 0.16134 -0.28138 0.16273 -0.28034 0.16481 C -0.27877 0.1706 -0.27747 0.17593 -0.27448 0.18009 C -0.27356 0.18079 -0.27265 0.18171 -0.27187 0.18333 C -0.27044 0.18588 -0.2694 0.18912 -0.26797 0.19144 C -0.26718 0.19282 -0.26614 0.19375 -0.26536 0.19514 C -0.26276 0.19884 -0.26172 0.20208 -0.25885 0.20532 C -0.25495 0.20949 -0.25104 0.21319 -0.24713 0.21667 C -0.24596 0.21806 -0.24492 0.21921 -0.24388 0.22037 C -0.24166 0.22315 -0.23958 0.22593 -0.23724 0.22847 C -0.23437 0.23218 -0.23008 0.23588 -0.22682 0.23773 C -0.22578 0.23843 -0.22474 0.23866 -0.22356 0.23889 C -0.22122 0.24074 -0.21797 0.24352 -0.2151 0.24468 C -0.21367 0.2456 -0.21211 0.2463 -0.21054 0.24699 C -0.20976 0.24769 -0.20885 0.24792 -0.20794 0.24838 C -0.20013 0.25347 -0.2138 0.24792 -0.19883 0.25324 L -0.10169 0.24699 C -0.09765 0.24676 -0.09843 0.24491 -0.09453 0.24259 C -0.09284 0.24167 -0.09101 0.24097 -0.08932 0.24005 C -0.08867 0.23981 -0.08802 0.23935 -0.08737 0.23889 C -0.08268 0.23657 -0.08112 0.2375 -0.07487 0.23218 C -0.06745 0.22569 -0.07812 0.23472 -0.06914 0.22616 C -0.06784 0.22523 -0.0664 0.22454 -0.06523 0.22269 C -0.06354 0.22083 -0.06224 0.21782 -0.06054 0.21597 C -0.0526 0.20671 -0.05807 0.21551 -0.05208 0.20764 C -0.0362 0.18704 -0.06471 0.2213 -0.04166 0.19514 C -0.03867 0.19144 -0.03554 0.18843 -0.03255 0.18449 C -0.02343 0.17338 -0.02734 0.17593 -0.02213 0.17292 L -0.01758 0.16227 C -0.01588 0.15903 -0.01523 0.15764 -0.01432 0.15347 C -0.0138 0.15093 -0.01341 0.14861 -0.01302 0.14606 C -0.01106 0.13727 -0.00885 0.12847 -0.00716 0.11968 C -0.0069 0.11829 -0.00429 0.10394 -0.00325 0.09977 C -0.00286 0.09861 -0.00234 0.09745 -0.00195 0.0963 C -2.70833E-6 0.06574 -0.00195 0.10116 -0.00065 0.03148 C -0.00052 0.02801 -2.70833E-6 0.02523 -2.70833E-6 0.02199 C 0.00026 0.01736 -2.70833E-6 0.01204 -2.70833E-6 0.00718 L -2.70833E-6 0 " pathEditMode="relative" rAng="0" ptsTypes="AAAAAAAAAAAAAAAAAAAAAAAAAAAAAAAAAAAAAAAAAAAAAAAAA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4.375E-6 -0.00671 -0.00066 -0.00926 C -0.00118 -0.01134 -0.00157 -0.01389 -0.00196 -0.0162 C -0.00222 -0.01782 -0.00222 -0.01921 -0.00261 -0.02083 C -0.00313 -0.02315 -0.00391 -0.02569 -0.00456 -0.02801 C -0.00469 -0.03009 -0.00482 -0.03264 -0.00521 -0.03495 C -0.00782 -0.05023 -0.00625 -0.03727 -0.00847 -0.04745 C -0.00873 -0.04907 -0.00886 -0.05069 -0.00912 -0.05231 C -0.00925 -0.05602 -0.00938 -0.06458 -0.01042 -0.06968 C -0.01068 -0.0713 -0.0112 -0.07292 -0.01172 -0.07407 C -0.01185 -0.07639 -0.01198 -0.07893 -0.01237 -0.08125 C -0.01263 -0.08287 -0.01329 -0.08426 -0.01368 -0.08588 C -0.01433 -0.08866 -0.01498 -0.09143 -0.01563 -0.09375 C -0.01836 -0.10648 -0.01524 -0.09514 -0.01888 -0.10926 C -0.01941 -0.11111 -0.01993 -0.11389 -0.02084 -0.11597 C -0.02149 -0.11782 -0.02266 -0.11875 -0.02344 -0.1206 C -0.02566 -0.12569 -0.02683 -0.13009 -0.02865 -0.13565 C -0.02943 -0.13819 -0.03047 -0.14028 -0.03125 -0.14259 C -0.03204 -0.14537 -0.03243 -0.14722 -0.03321 -0.14954 C -0.03464 -0.15393 -0.03633 -0.1581 -0.03776 -0.16273 C -0.03998 -0.16944 -0.0418 -0.17662 -0.04428 -0.1831 L -0.05013 -0.19861 C -0.05066 -0.19977 -0.05092 -0.20069 -0.05144 -0.20185 C -0.05235 -0.20347 -0.05326 -0.20486 -0.05404 -0.20648 C -0.05456 -0.20741 -0.05482 -0.20903 -0.05534 -0.20995 C -0.05873 -0.2169 -0.05834 -0.21551 -0.0625 -0.22037 C -0.06342 -0.22153 -0.06433 -0.22268 -0.06524 -0.22384 C -0.06589 -0.225 -0.06641 -0.22662 -0.06706 -0.22755 C -0.06914 -0.22986 -0.0711 -0.23218 -0.07305 -0.23449 C -0.07448 -0.23634 -0.07605 -0.23819 -0.07748 -0.24005 C -0.08021 -0.24375 -0.08282 -0.24699 -0.08542 -0.25069 C -0.08829 -0.25463 -0.08868 -0.25579 -0.09193 -0.25856 C -0.09753 -0.26389 -0.09519 -0.26018 -0.10039 -0.26551 C -0.10821 -0.27361 -0.10261 -0.27037 -0.11081 -0.27361 C -0.12058 -0.28333 -0.11289 -0.27616 -0.12448 -0.28542 C -0.12539 -0.28611 -0.12618 -0.28727 -0.12709 -0.28773 C -0.12943 -0.28912 -0.13191 -0.29005 -0.13425 -0.29074 L -0.22162 -0.29005 C -0.22409 -0.29005 -0.22644 -0.28889 -0.22878 -0.28773 C -0.2336 -0.28588 -0.23829 -0.28241 -0.24323 -0.28079 C -0.24428 -0.28055 -0.24532 -0.28032 -0.24649 -0.27963 C -0.24844 -0.27847 -0.25039 -0.27731 -0.25235 -0.27593 C -0.25404 -0.27477 -0.25782 -0.2713 -0.25951 -0.26921 C -0.26185 -0.26597 -0.26407 -0.26227 -0.26667 -0.25972 C -0.26836 -0.25833 -0.27019 -0.25694 -0.27188 -0.25486 C -0.28047 -0.24606 -0.27279 -0.25301 -0.27969 -0.24491 C -0.28178 -0.24213 -0.2862 -0.2375 -0.2862 -0.23727 C -0.28711 -0.23611 -0.28803 -0.23426 -0.28881 -0.23218 C -0.28933 -0.23055 -0.28972 -0.22893 -0.29011 -0.22755 C -0.29076 -0.22546 -0.29141 -0.22338 -0.29206 -0.22153 C -0.29454 -0.21528 -0.29545 -0.21343 -0.29792 -0.20764 C -0.30066 -0.19583 -0.29766 -0.20671 -0.30118 -0.19861 C -0.30196 -0.19676 -0.30248 -0.19444 -0.30313 -0.19259 C -0.30404 -0.19051 -0.30495 -0.18796 -0.30573 -0.18565 C -0.30704 -0.18194 -0.30834 -0.17778 -0.30964 -0.17407 C -0.31602 -0.15694 -0.31159 -0.17199 -0.3155 -0.15787 C -0.31615 -0.15278 -0.31693 -0.14745 -0.31745 -0.14259 C -0.31849 -0.1338 -0.31849 -0.12454 -0.32019 -0.11597 L -0.32214 -0.10555 C -0.32422 -0.05856 -0.3237 -0.07685 -0.32214 0.01528 C -0.32201 0.01736 -0.32123 0.01968 -0.32084 0.02199 C -0.32032 0.02477 -0.32019 0.02755 -0.31954 0.03032 C -0.30912 0.07107 -0.32618 -0.0037 -0.31615 0.04074 C -0.31602 0.04306 -0.31602 0.04514 -0.3155 0.04745 C -0.31446 0.0537 -0.31198 0.06458 -0.31029 0.07176 L -0.30899 0.07778 C -0.3086 0.07963 -0.30808 0.08125 -0.30769 0.08357 C -0.3073 0.08588 -0.30691 0.08866 -0.30638 0.09028 C -0.30378 0.10162 -0.30534 0.09306 -0.30248 0.10324 C -0.30196 0.10486 -0.3017 0.10718 -0.30118 0.1088 C -0.30039 0.11227 -0.29948 0.11505 -0.29857 0.11852 C -0.29662 0.125 -0.29688 0.12361 -0.29467 0.1287 C -0.29428 0.12986 -0.29388 0.13125 -0.29336 0.13241 C -0.29271 0.1338 -0.29206 0.13542 -0.29141 0.13704 C -0.29102 0.1382 -0.29063 0.13935 -0.29011 0.14051 C -0.28933 0.14259 -0.28829 0.14421 -0.2875 0.14607 C -0.28685 0.14815 -0.2862 0.15 -0.28555 0.15208 C -0.2849 0.1544 -0.28451 0.15671 -0.2836 0.15903 C -0.28269 0.16134 -0.28138 0.16273 -0.28034 0.16458 C -0.27878 0.1706 -0.27748 0.17593 -0.27448 0.18009 C -0.27357 0.18079 -0.27266 0.18171 -0.27188 0.18333 C -0.27045 0.18588 -0.26941 0.18912 -0.26797 0.19144 C -0.26719 0.19282 -0.26615 0.19375 -0.26537 0.19514 C -0.26276 0.19884 -0.26172 0.20208 -0.25886 0.20532 C -0.25495 0.20949 -0.25105 0.2132 -0.24714 0.21667 C -0.24597 0.21806 -0.24493 0.21921 -0.24388 0.22037 C -0.24167 0.22315 -0.23959 0.22593 -0.23724 0.22847 C -0.23438 0.23218 -0.23008 0.23588 -0.22683 0.23773 C -0.22579 0.23843 -0.22474 0.23866 -0.22357 0.23889 C -0.22123 0.24074 -0.21797 0.24352 -0.21511 0.24468 C -0.21368 0.2456 -0.21211 0.2463 -0.21055 0.24699 C -0.20977 0.24769 -0.20886 0.24792 -0.20795 0.24838 C -0.20013 0.25347 -0.21381 0.24792 -0.19883 0.25324 L -0.1017 0.24699 C -0.09766 0.24676 -0.09844 0.24491 -0.09454 0.24259 C -0.09284 0.24167 -0.09102 0.24097 -0.08933 0.24005 C -0.08868 0.23982 -0.08803 0.23935 -0.08737 0.23889 C -0.08269 0.23657 -0.08112 0.2375 -0.07487 0.23218 C -0.06745 0.2257 -0.07813 0.23472 -0.06914 0.22616 C -0.06784 0.22523 -0.06641 0.22454 -0.06524 0.22269 C -0.06355 0.22083 -0.06224 0.21782 -0.06055 0.21597 C -0.05261 0.20671 -0.05808 0.21551 -0.05209 0.20764 C -0.0362 0.18704 -0.06472 0.2213 -0.04167 0.19514 C -0.03868 0.19144 -0.03555 0.18843 -0.03256 0.18449 C -0.02344 0.17338 -0.02735 0.17593 -0.02214 0.17292 L -0.01758 0.16227 C -0.01589 0.15903 -0.01524 0.15764 -0.01433 0.15347 C -0.01381 0.15093 -0.01342 0.14861 -0.01303 0.14607 C -0.01107 0.13704 -0.00886 0.12847 -0.00717 0.11968 C -0.00691 0.11829 -0.0043 0.10394 -0.00326 0.09977 C -0.00287 0.09861 -0.00235 0.09745 -0.00196 0.0963 C 4.375E-6 0.06551 -0.00196 0.10093 -0.00066 0.03148 C -0.00053 0.02778 4.375E-6 0.02523 4.375E-6 0.02199 C 0.00026 0.01736 4.375E-6 0.01204 4.375E-6 0.00718 L 4.375E-6 -7.40741E-7 " pathEditMode="relative" rAng="0" ptsTypes="AAAAAAAAAAAAAAAAAAAAAAAAAAAAAAAAAAAAAAAAAAAAAAAAAAAAAAAAAAAAAAAAAAAAA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1.45833E-6 -0.00671 -0.00065 -0.00926 C -0.00117 -0.01134 -0.00156 -0.01389 -0.00195 -0.0162 C -0.00221 -0.01782 -0.00221 -0.01921 -0.00261 -0.02083 C -0.00313 -0.02315 -0.00391 -0.02569 -0.00456 -0.02801 C -0.00469 -0.03009 -0.00482 -0.03264 -0.00521 -0.03495 C -0.00781 -0.05023 -0.00625 -0.03727 -0.00846 -0.04745 C -0.00873 -0.04907 -0.00886 -0.05069 -0.00912 -0.05231 C -0.00925 -0.05602 -0.00938 -0.06458 -0.01042 -0.06968 C -0.01068 -0.0713 -0.0112 -0.07292 -0.01172 -0.07407 C -0.01185 -0.07639 -0.01198 -0.07894 -0.01237 -0.08125 C -0.01263 -0.08264 -0.01328 -0.08426 -0.01367 -0.08588 C -0.01432 -0.08866 -0.01498 -0.09144 -0.01563 -0.09375 C -0.01836 -0.10648 -0.01524 -0.09514 -0.01888 -0.10926 C -0.0194 -0.11111 -0.01992 -0.11389 -0.02083 -0.11597 C -0.02149 -0.11782 -0.02266 -0.11875 -0.02344 -0.1206 C -0.02565 -0.12569 -0.02682 -0.13009 -0.02865 -0.13565 C -0.02943 -0.13819 -0.03047 -0.14028 -0.03125 -0.14259 C -0.03203 -0.14514 -0.03242 -0.14722 -0.0332 -0.14954 C -0.03464 -0.15394 -0.03633 -0.1581 -0.03776 -0.16273 C -0.03998 -0.16944 -0.0418 -0.17662 -0.04427 -0.1831 L -0.05013 -0.19861 C -0.05065 -0.19977 -0.05091 -0.20069 -0.05143 -0.20162 C -0.05235 -0.20347 -0.05326 -0.20486 -0.05404 -0.20648 C -0.05456 -0.20741 -0.05482 -0.20903 -0.05534 -0.20995 C -0.05873 -0.2169 -0.05833 -0.21551 -0.0625 -0.22037 C -0.06341 -0.22153 -0.06432 -0.22269 -0.06524 -0.22384 C -0.06589 -0.225 -0.06641 -0.22662 -0.06706 -0.22755 C -0.06914 -0.22986 -0.0711 -0.23218 -0.07305 -0.23449 C -0.07448 -0.23634 -0.07604 -0.23819 -0.07748 -0.24005 C -0.08021 -0.24375 -0.08281 -0.24699 -0.08542 -0.25069 C -0.08828 -0.25463 -0.08867 -0.25579 -0.09193 -0.25856 C -0.09753 -0.26389 -0.09518 -0.26019 -0.10039 -0.26551 C -0.1082 -0.27361 -0.10261 -0.27037 -0.11081 -0.27361 C -0.12057 -0.28333 -0.11289 -0.27616 -0.12448 -0.28542 C -0.12539 -0.28611 -0.12617 -0.28727 -0.12708 -0.28773 C -0.12943 -0.28912 -0.1319 -0.29005 -0.13425 -0.29074 L -0.22162 -0.29005 C -0.22409 -0.29005 -0.22643 -0.28889 -0.22878 -0.28773 C -0.2336 -0.28588 -0.23828 -0.28241 -0.24323 -0.28079 C -0.24427 -0.28056 -0.24531 -0.28032 -0.24649 -0.27963 C -0.24844 -0.27847 -0.25039 -0.27731 -0.25235 -0.27593 C -0.25404 -0.27477 -0.25781 -0.2713 -0.25951 -0.26921 C -0.26185 -0.26597 -0.26406 -0.26227 -0.26667 -0.25972 C -0.26836 -0.25833 -0.27018 -0.25694 -0.27188 -0.25486 C -0.28047 -0.24606 -0.27279 -0.25301 -0.27969 -0.24491 C -0.28177 -0.24213 -0.2862 -0.2375 -0.2862 -0.23727 C -0.28711 -0.23611 -0.28802 -0.23426 -0.2888 -0.23218 C -0.28932 -0.23056 -0.28971 -0.22894 -0.29011 -0.22755 C -0.29076 -0.22546 -0.29141 -0.22338 -0.29206 -0.22153 C -0.29453 -0.21528 -0.29544 -0.21343 -0.29792 -0.20764 C -0.30065 -0.19583 -0.29766 -0.20671 -0.30117 -0.19861 C -0.30195 -0.19676 -0.30248 -0.19444 -0.30313 -0.19259 C -0.30404 -0.19051 -0.30495 -0.18796 -0.30573 -0.18565 C -0.30703 -0.18194 -0.30833 -0.17778 -0.30964 -0.17407 C -0.31602 -0.15694 -0.31159 -0.17199 -0.3155 -0.15787 C -0.31615 -0.15278 -0.31693 -0.14745 -0.31745 -0.14259 C -0.31849 -0.1338 -0.31849 -0.12454 -0.32018 -0.11597 L -0.32214 -0.10556 C -0.32422 -0.05856 -0.3237 -0.07685 -0.32214 0.01528 C -0.32201 0.01736 -0.32123 0.01968 -0.32083 0.02199 C -0.32031 0.02477 -0.32018 0.02755 -0.31953 0.03032 C -0.30912 0.07106 -0.32617 -0.0037 -0.31615 0.04074 C -0.31602 0.04306 -0.31602 0.04514 -0.3155 0.04769 C -0.31445 0.0537 -0.31198 0.06458 -0.31029 0.07176 L -0.30899 0.07778 C -0.3086 0.07986 -0.30807 0.08148 -0.30768 0.08356 C -0.30729 0.08588 -0.3069 0.08866 -0.30638 0.09028 C -0.30378 0.10162 -0.30534 0.09329 -0.30248 0.10324 C -0.30195 0.10509 -0.30169 0.10741 -0.30117 0.1088 C -0.30039 0.11227 -0.29948 0.11528 -0.29857 0.11852 C -0.29662 0.125 -0.29688 0.12361 -0.29466 0.1287 C -0.29427 0.12986 -0.29388 0.13125 -0.29336 0.13241 C -0.29271 0.1338 -0.29206 0.13542 -0.29141 0.13704 C -0.29102 0.13819 -0.29063 0.13935 -0.29011 0.14051 C -0.28932 0.14259 -0.28828 0.14421 -0.2875 0.14606 C -0.28685 0.14815 -0.2862 0.15 -0.28555 0.15208 C -0.2849 0.1544 -0.28451 0.15694 -0.2836 0.15926 C -0.28268 0.16134 -0.28138 0.16273 -0.28034 0.16481 C -0.27878 0.1706 -0.27748 0.17593 -0.27448 0.18009 C -0.27357 0.18079 -0.27266 0.18171 -0.27188 0.18333 C -0.27044 0.18588 -0.2694 0.18912 -0.26797 0.19144 C -0.26719 0.19282 -0.26615 0.19375 -0.26537 0.19514 C -0.26276 0.19884 -0.26172 0.20208 -0.25886 0.20532 C -0.25495 0.20949 -0.25104 0.21319 -0.24714 0.21667 C -0.24596 0.21806 -0.24492 0.21921 -0.24388 0.22037 C -0.24167 0.22315 -0.23958 0.22593 -0.23724 0.22847 C -0.23438 0.23218 -0.23008 0.23588 -0.22682 0.23773 C -0.22578 0.23843 -0.22474 0.23866 -0.22357 0.23889 C -0.22123 0.24074 -0.21797 0.24352 -0.21511 0.24468 C -0.21367 0.2456 -0.21211 0.2463 -0.21055 0.24699 C -0.20977 0.24769 -0.20886 0.24792 -0.20794 0.24838 C -0.20013 0.25347 -0.2138 0.24792 -0.19883 0.25324 L -0.10169 0.24699 C -0.09766 0.24676 -0.09844 0.24491 -0.09453 0.24259 C -0.09284 0.24167 -0.09102 0.24097 -0.08932 0.24005 C -0.08867 0.23981 -0.08802 0.23935 -0.08737 0.23889 C -0.08268 0.23657 -0.08112 0.2375 -0.07487 0.23218 C -0.06745 0.22569 -0.07813 0.23472 -0.06914 0.22616 C -0.06784 0.22523 -0.06641 0.22454 -0.06524 0.22269 C -0.06354 0.22083 -0.06224 0.21782 -0.06055 0.21597 C -0.05261 0.20671 -0.05807 0.21551 -0.05208 0.20764 C -0.0362 0.18704 -0.06471 0.2213 -0.04167 0.19514 C -0.03867 0.19144 -0.03555 0.18843 -0.03255 0.18449 C -0.02344 0.17338 -0.02735 0.17593 -0.02214 0.17292 L -0.01758 0.16227 C -0.01589 0.15903 -0.01524 0.15764 -0.01432 0.15347 C -0.0138 0.15093 -0.01341 0.14861 -0.01302 0.14606 C -0.01107 0.13727 -0.00886 0.12847 -0.00716 0.11968 C -0.0069 0.11829 -0.0043 0.10394 -0.00326 0.09977 C -0.00287 0.09861 -0.00235 0.09745 -0.00195 0.0963 C 1.45833E-6 0.06574 -0.00195 0.10116 -0.00065 0.03148 C -0.00052 0.02801 1.45833E-6 0.02523 1.45833E-6 0.02199 C 0.00026 0.01736 1.45833E-6 0.01204 1.45833E-6 0.00718 L 1.45833E-6 0 " pathEditMode="relative" rAng="0" ptsTypes="AAAAAAAAAAAAAAAAAAAAAAAAAAAAAAAAAAAAAAAAAAAAAAAAAAAAAAAAAAAAAAAAAA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2024-05-12T20:23:00Z</dcterms:created>
  <dcterms:modified xsi:type="dcterms:W3CDTF">2024-10-28T12:02:18Z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919EB9FD592A41E0A2AB327E373FB7B6_12</vt:lpwstr>
  </property>
  <property fmtid="{D5CDD505-2E9C-101B-9397-08002B2CF9AE}" pid="3" name="KSOProductBuildVer">
    <vt:lpwstr>1033-12.2.0.17153</vt:lpwstr>
  </property>
</Properties>
</file>