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jpeg"/><Relationship Id="rId24" Type="http://schemas.openxmlformats.org/officeDocument/2006/relationships/image" Target="../media/image20.png"/><Relationship Id="rId25" Type="http://schemas.openxmlformats.org/officeDocument/2006/relationships/image" Target="../media/image21.jpe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Relationship Id="rId39" Type="http://schemas.openxmlformats.org/officeDocument/2006/relationships/image" Target="../media/image35.png"/><Relationship Id="rId40" Type="http://schemas.openxmlformats.org/officeDocument/2006/relationships/image" Target="../media/image36.png"/><Relationship Id="rId41" Type="http://schemas.openxmlformats.org/officeDocument/2006/relationships/image" Target="../media/image37.png"/><Relationship Id="rId42" Type="http://schemas.openxmlformats.org/officeDocument/2006/relationships/image" Target="../media/image38.png"/><Relationship Id="rId43" Type="http://schemas.openxmlformats.org/officeDocument/2006/relationships/image" Target="../media/image39.jpeg"/><Relationship Id="rId44" Type="http://schemas.openxmlformats.org/officeDocument/2006/relationships/image" Target="../media/image40.png"/><Relationship Id="rId45" Type="http://schemas.openxmlformats.org/officeDocument/2006/relationships/image" Target="../media/image41.jpeg"/><Relationship Id="rId46" Type="http://schemas.openxmlformats.org/officeDocument/2006/relationships/image" Target="../media/image42.png"/><Relationship Id="rId47" Type="http://schemas.openxmlformats.org/officeDocument/2006/relationships/image" Target="../media/image43.png"/><Relationship Id="rId48" Type="http://schemas.openxmlformats.org/officeDocument/2006/relationships/image" Target="../media/image44.png"/><Relationship Id="rId4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0" y="177322"/>
            <a:ext cx="92917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" name="Рисунок 91" descr="Изображение выглядит как одежда, зарисовка, рисунок, обувь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2019001"/>
            <a:ext cx="4619180" cy="4619180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08" y="2838042"/>
            <a:ext cx="3965002" cy="3965002"/>
          </a:xfrm>
          <a:prstGeom prst="rect">
            <a:avLst/>
          </a:prstGeom>
        </p:spPr>
      </p:pic>
      <p:sp>
        <p:nvSpPr>
          <p:cNvPr id="112" name="сероеОблачко с текстом: овальное 53"/>
          <p:cNvSpPr/>
          <p:nvPr/>
        </p:nvSpPr>
        <p:spPr>
          <a:xfrm flipH="1">
            <a:off x="6427441" y="287736"/>
            <a:ext cx="2711950" cy="2140785"/>
          </a:xfrm>
          <a:prstGeom prst="wedgeEllipseCallout">
            <a:avLst>
              <a:gd name="adj1" fmla="val 7641"/>
              <a:gd name="adj2" fmla="val 62345"/>
            </a:avLst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оеОблачко с текстом: овальное 53"/>
          <p:cNvSpPr/>
          <p:nvPr/>
        </p:nvSpPr>
        <p:spPr>
          <a:xfrm flipH="1">
            <a:off x="3370191" y="697257"/>
            <a:ext cx="2711950" cy="2140785"/>
          </a:xfrm>
          <a:prstGeom prst="wedgeEllipseCallout">
            <a:avLst>
              <a:gd name="adj1" fmla="val -2041"/>
              <a:gd name="adj2" fmla="val 69618"/>
            </a:avLst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677944" y="1161792"/>
            <a:ext cx="2266880" cy="1333500"/>
            <a:chOff x="3677944" y="1161792"/>
            <a:chExt cx="2266880" cy="13335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44" y="1172829"/>
              <a:ext cx="1066925" cy="123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платье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24" y="1161792"/>
              <a:ext cx="1333500" cy="13335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58" y="1408178"/>
            <a:ext cx="2520363" cy="946504"/>
            <a:chOff x="3491858" y="1408178"/>
            <a:chExt cx="2520363" cy="946504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491858" y="1485069"/>
              <a:ext cx="1333500" cy="707271"/>
              <a:chOff x="10058400" y="3635135"/>
              <a:chExt cx="2895600" cy="1709640"/>
            </a:xfrm>
          </p:grpSpPr>
          <p:pic>
            <p:nvPicPr>
              <p:cNvPr id="118" name="Picture 2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00" y="3635135"/>
                <a:ext cx="2895600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Трапеция 118"/>
              <p:cNvSpPr/>
              <p:nvPr/>
            </p:nvSpPr>
            <p:spPr>
              <a:xfrm rot="14292836">
                <a:off x="11303057" y="4424483"/>
                <a:ext cx="1082511" cy="758073"/>
              </a:xfrm>
              <a:prstGeom prst="trapezoid">
                <a:avLst>
                  <a:gd name="adj" fmla="val 6929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 descr="Изображение выглядит как мебель, кровать, постельные принадлежности, спальная комнат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216" y="1408178"/>
              <a:ext cx="1262005" cy="946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69797" y="1240898"/>
            <a:ext cx="2230112" cy="1113784"/>
            <a:chOff x="3669797" y="1240898"/>
            <a:chExt cx="2230112" cy="111378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3669797" y="1240898"/>
              <a:ext cx="910063" cy="831188"/>
              <a:chOff x="7654018" y="4191000"/>
              <a:chExt cx="1929340" cy="1762125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018" y="4191000"/>
                <a:ext cx="1762125" cy="176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Трапеция 122"/>
              <p:cNvSpPr/>
              <p:nvPr/>
            </p:nvSpPr>
            <p:spPr>
              <a:xfrm>
                <a:off x="8487664" y="5495925"/>
                <a:ext cx="1095694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151" y="1256924"/>
              <a:ext cx="1097758" cy="10977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620766" y="1398110"/>
            <a:ext cx="2234626" cy="720430"/>
            <a:chOff x="3620766" y="1398110"/>
            <a:chExt cx="2234626" cy="72043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620766" y="1432273"/>
              <a:ext cx="1206471" cy="676393"/>
              <a:chOff x="8294914" y="-719577"/>
              <a:chExt cx="3597476" cy="201688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8294914" y="-719577"/>
                <a:ext cx="3597476" cy="2016882"/>
                <a:chOff x="2438400" y="5139709"/>
                <a:chExt cx="3597476" cy="2016882"/>
              </a:xfrm>
            </p:grpSpPr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374419"/>
                  <a:ext cx="1628775" cy="1547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8994" y="5139709"/>
                  <a:ext cx="2016882" cy="2016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7" name="Трапеция 126"/>
              <p:cNvSpPr/>
              <p:nvPr/>
            </p:nvSpPr>
            <p:spPr>
              <a:xfrm>
                <a:off x="8458200" y="252650"/>
                <a:ext cx="742887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Рисунок 31" descr="Изображение выглядит как электроника, камера, Камеры и оптика, объектив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23310" y="1398110"/>
              <a:ext cx="932082" cy="7204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154373" y="1084622"/>
            <a:ext cx="2874859" cy="1343899"/>
            <a:chOff x="3154373" y="1084622"/>
            <a:chExt cx="2874859" cy="1343899"/>
          </a:xfrm>
        </p:grpSpPr>
        <p:grpSp>
          <p:nvGrpSpPr>
            <p:cNvPr id="1024" name="Группа 1023"/>
            <p:cNvGrpSpPr/>
            <p:nvPr/>
          </p:nvGrpSpPr>
          <p:grpSpPr>
            <a:xfrm>
              <a:off x="3154373" y="1084622"/>
              <a:ext cx="2055350" cy="1187535"/>
              <a:chOff x="4177119" y="-540681"/>
              <a:chExt cx="3031060" cy="175127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423" b="98654" l="10000" r="90000">
                            <a14:foregroundMark x1="58556" y1="17692" x2="56444" y2="4615"/>
                            <a14:foregroundMark x1="62444" y1="63462" x2="65000" y2="79808"/>
                            <a14:foregroundMark x1="65000" y1="79808" x2="65222" y2="80192"/>
                            <a14:foregroundMark x1="47000" y1="91154" x2="46778" y2="98654"/>
                            <a14:foregroundMark x1="27667" y1="91538" x2="25111" y2="971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119" y="-540681"/>
                <a:ext cx="3031060" cy="1751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" name="Трапеция 1024"/>
              <p:cNvSpPr/>
              <p:nvPr/>
            </p:nvSpPr>
            <p:spPr>
              <a:xfrm>
                <a:off x="5072979" y="133455"/>
                <a:ext cx="603795" cy="363938"/>
              </a:xfrm>
              <a:prstGeom prst="trapezoid">
                <a:avLst>
                  <a:gd name="adj" fmla="val 532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Изображение выглядит как цветок, растение, лепесток, Цветоно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32" y="1095021"/>
              <a:ext cx="1333500" cy="13335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386622" y="897330"/>
            <a:ext cx="2624635" cy="1667432"/>
            <a:chOff x="3386622" y="897330"/>
            <a:chExt cx="2624635" cy="1667432"/>
          </a:xfrm>
        </p:grpSpPr>
        <p:grpSp>
          <p:nvGrpSpPr>
            <p:cNvPr id="1026" name="Группа 1025"/>
            <p:cNvGrpSpPr/>
            <p:nvPr/>
          </p:nvGrpSpPr>
          <p:grpSpPr>
            <a:xfrm>
              <a:off x="3386622" y="897330"/>
              <a:ext cx="1772714" cy="1667432"/>
              <a:chOff x="3050381" y="709850"/>
              <a:chExt cx="2436019" cy="2291344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>
                            <a14:foregroundMark x1="39807" y1="24915" x2="39165" y2="30205"/>
                            <a14:foregroundMark x1="35474" y1="46758" x2="37721" y2="73379"/>
                            <a14:foregroundMark x1="53291" y1="51365" x2="57143" y2="48805"/>
                            <a14:foregroundMark x1="42536" y1="23208" x2="41091" y2="110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381" y="709850"/>
                <a:ext cx="2436019" cy="229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" name="Трапеция 1026"/>
              <p:cNvSpPr/>
              <p:nvPr/>
            </p:nvSpPr>
            <p:spPr>
              <a:xfrm>
                <a:off x="3595277" y="1828800"/>
                <a:ext cx="581842" cy="457200"/>
              </a:xfrm>
              <a:prstGeom prst="trapezoid">
                <a:avLst>
                  <a:gd name="adj" fmla="val 541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24" y="1220805"/>
              <a:ext cx="1313433" cy="13134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536624" y="1168609"/>
            <a:ext cx="2461419" cy="1249124"/>
            <a:chOff x="3536624" y="1168609"/>
            <a:chExt cx="2461419" cy="124912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24" y="1168609"/>
              <a:ext cx="1196581" cy="112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 descr="Изображение выглядит как Натуральные продукты, яблоко, производить, Местные пищев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5" y="1205055"/>
              <a:ext cx="1212678" cy="121267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629527" y="771948"/>
            <a:ext cx="2309625" cy="1184388"/>
            <a:chOff x="6629527" y="771948"/>
            <a:chExt cx="2309625" cy="1184388"/>
          </a:xfrm>
        </p:grpSpPr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2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8201" r="17362" b="36976"/>
            <a:stretch>
              <a:fillRect/>
            </a:stretch>
          </p:blipFill>
          <p:spPr bwMode="auto">
            <a:xfrm>
              <a:off x="6629527" y="771948"/>
              <a:ext cx="1248813" cy="112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188" y="855372"/>
              <a:ext cx="1100964" cy="1100964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6620470" y="552049"/>
            <a:ext cx="2510801" cy="1604167"/>
            <a:chOff x="6620470" y="552049"/>
            <a:chExt cx="2510801" cy="1604167"/>
          </a:xfrm>
        </p:grpSpPr>
        <p:pic>
          <p:nvPicPr>
            <p:cNvPr id="121" name="Picture 44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470" y="552049"/>
              <a:ext cx="1376734" cy="15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инструмент, моло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615058" y="640003"/>
              <a:ext cx="1516213" cy="15162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555040" y="561219"/>
            <a:ext cx="2381921" cy="1474129"/>
            <a:chOff x="6555040" y="561219"/>
            <a:chExt cx="2381921" cy="1474129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555040" y="561219"/>
              <a:ext cx="1426450" cy="1426450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6" y="794293"/>
              <a:ext cx="1241055" cy="1241055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6032365" y="628944"/>
            <a:ext cx="2890886" cy="1367598"/>
            <a:chOff x="6032365" y="628944"/>
            <a:chExt cx="2890886" cy="1367598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65" y="628944"/>
              <a:ext cx="2604948" cy="13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756" y="755644"/>
              <a:ext cx="1161495" cy="124089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6053814" y="742097"/>
            <a:ext cx="2918766" cy="1270467"/>
            <a:chOff x="6053814" y="742097"/>
            <a:chExt cx="2918766" cy="1270467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14" y="742097"/>
              <a:ext cx="2419937" cy="127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башмак, обувь, Обувь для ходьбы, сникеры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57" y="880553"/>
              <a:ext cx="1042423" cy="104242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611592" y="762971"/>
            <a:ext cx="2264231" cy="1215240"/>
            <a:chOff x="6611592" y="762971"/>
            <a:chExt cx="2264231" cy="1215240"/>
          </a:xfrm>
        </p:grpSpPr>
        <p:pic>
          <p:nvPicPr>
            <p:cNvPr id="60" name="Рисунок 59" descr="Изображение выглядит как растение, дерево, клен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87" y="876410"/>
              <a:ext cx="935236" cy="1101801"/>
            </a:xfrm>
            <a:prstGeom prst="rect">
              <a:avLst/>
            </a:prstGeom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592" y="762971"/>
              <a:ext cx="1208017" cy="120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5951465" y="674609"/>
            <a:ext cx="3046811" cy="1336206"/>
            <a:chOff x="5951465" y="674609"/>
            <a:chExt cx="3046811" cy="133620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65" y="674609"/>
              <a:ext cx="2545155" cy="133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10" y="720545"/>
              <a:ext cx="1257666" cy="1257666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B2AB4916-1FBF-B6B3-A84F-1DC56C09C9D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" y="3757005"/>
            <a:ext cx="2859325" cy="2859325"/>
          </a:xfrm>
          <a:prstGeom prst="rect">
            <a:avLst/>
          </a:prstGeom>
        </p:spPr>
      </p:pic>
      <p:sp>
        <p:nvSpPr>
          <p:cNvPr id="114" name="сероеОблачко с текстом: овальное 53"/>
          <p:cNvSpPr/>
          <p:nvPr/>
        </p:nvSpPr>
        <p:spPr>
          <a:xfrm flipH="1">
            <a:off x="613752" y="1438898"/>
            <a:ext cx="2711950" cy="2140785"/>
          </a:xfrm>
          <a:prstGeom prst="wedgeEllipseCallout">
            <a:avLst>
              <a:gd name="adj1" fmla="val 18054"/>
              <a:gd name="adj2" fmla="val 77815"/>
            </a:avLst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01115" y="1695148"/>
            <a:ext cx="2250476" cy="1552183"/>
            <a:chOff x="701115" y="1695148"/>
            <a:chExt cx="2250476" cy="1552183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5" y="1695148"/>
              <a:ext cx="1552183" cy="155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Изображение выглядит как пишущий прибор, офисные принадлежности, карандаш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24" y="1790839"/>
              <a:ext cx="869567" cy="127536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97024" y="1876936"/>
            <a:ext cx="2646885" cy="1203344"/>
            <a:chOff x="497024" y="1876936"/>
            <a:chExt cx="2646885" cy="1203344"/>
          </a:xfrm>
        </p:grpSpPr>
        <p:pic>
          <p:nvPicPr>
            <p:cNvPr id="120" name="Picture 34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4" y="1969942"/>
              <a:ext cx="1948101" cy="10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детская площадк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876936"/>
              <a:ext cx="1203344" cy="120334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97883" y="1895277"/>
            <a:ext cx="2206897" cy="1161648"/>
            <a:chOff x="897883" y="1895277"/>
            <a:chExt cx="2206897" cy="1161648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83" y="2064743"/>
              <a:ext cx="927952" cy="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132" y="1895277"/>
              <a:ext cx="1161648" cy="116164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57895" y="1920920"/>
            <a:ext cx="2670547" cy="1325536"/>
            <a:chOff x="457895" y="1920920"/>
            <a:chExt cx="2670547" cy="1325536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" y="1920920"/>
              <a:ext cx="1880605" cy="132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плавательный бассейн, бассейн, плавание, в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00" y="2029615"/>
              <a:ext cx="1149242" cy="114924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39132" y="1775272"/>
            <a:ext cx="2483474" cy="1463612"/>
            <a:chOff x="639132" y="1775272"/>
            <a:chExt cx="2483474" cy="14636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7" cstate="print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32" y="1775272"/>
              <a:ext cx="1463612" cy="146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08" y="2010608"/>
              <a:ext cx="1133398" cy="1133398"/>
            </a:xfrm>
            <a:prstGeom prst="rect">
              <a:avLst/>
            </a:prstGeom>
          </p:spPr>
        </p:pic>
      </p:grpSp>
      <p:pic>
        <p:nvPicPr>
          <p:cNvPr id="1073" name="Picture 1072" descr="image.png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448800" y="3143885"/>
            <a:ext cx="2686050" cy="2066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84522D-FF98-4A6A-84AF-5B9E4F29FA59}"/>
</file>

<file path=customXml/itemProps2.xml><?xml version="1.0" encoding="utf-8"?>
<ds:datastoreItem xmlns:ds="http://schemas.openxmlformats.org/officeDocument/2006/customXml" ds:itemID="{39F10DB4-5396-4937-8463-AFD24D8D894C}"/>
</file>

<file path=customXml/itemProps3.xml><?xml version="1.0" encoding="utf-8"?>
<ds:datastoreItem xmlns:ds="http://schemas.openxmlformats.org/officeDocument/2006/customXml" ds:itemID="{E20056A7-A161-4A8B-B30B-8A1BCD1CA1E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2024-05-03T21:37:00Z</dcterms:created>
  <dcterms:modified xsi:type="dcterms:W3CDTF">2024-12-16T11:20:22Z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CA89530B6E004A9EBD8D334CDF3B53F6_12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