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952" y="15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86" name="Прямоугольник: скругленные углы 85"/>
          <p:cNvSpPr/>
          <p:nvPr/>
        </p:nvSpPr>
        <p:spPr>
          <a:xfrm>
            <a:off x="2272598" y="5755057"/>
            <a:ext cx="9772124" cy="1001483"/>
          </a:xfrm>
          <a:custGeom>
            <a:avLst/>
            <a:gdLst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20144 w 9762599"/>
              <a:gd name="connsiteY6" fmla="*/ 989407 h 989407"/>
              <a:gd name="connsiteX7" fmla="*/ 0 w 9762599"/>
              <a:gd name="connsiteY7" fmla="*/ 96926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20144 w 9762599"/>
              <a:gd name="connsiteY6" fmla="*/ 989407 h 989407"/>
              <a:gd name="connsiteX7" fmla="*/ 36576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36576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23622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23622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97027"/>
              <a:gd name="connsiteX1" fmla="*/ 20144 w 9762599"/>
              <a:gd name="connsiteY1" fmla="*/ 0 h 997027"/>
              <a:gd name="connsiteX2" fmla="*/ 9742455 w 9762599"/>
              <a:gd name="connsiteY2" fmla="*/ 0 h 997027"/>
              <a:gd name="connsiteX3" fmla="*/ 9762599 w 9762599"/>
              <a:gd name="connsiteY3" fmla="*/ 20144 h 997027"/>
              <a:gd name="connsiteX4" fmla="*/ 9762599 w 9762599"/>
              <a:gd name="connsiteY4" fmla="*/ 969263 h 997027"/>
              <a:gd name="connsiteX5" fmla="*/ 9742455 w 9762599"/>
              <a:gd name="connsiteY5" fmla="*/ 989407 h 997027"/>
              <a:gd name="connsiteX6" fmla="*/ 881204 w 9762599"/>
              <a:gd name="connsiteY6" fmla="*/ 997027 h 997027"/>
              <a:gd name="connsiteX7" fmla="*/ 236220 w 9762599"/>
              <a:gd name="connsiteY7" fmla="*/ 710183 h 997027"/>
              <a:gd name="connsiteX8" fmla="*/ 0 w 9762599"/>
              <a:gd name="connsiteY8" fmla="*/ 20144 h 997027"/>
              <a:gd name="connsiteX0" fmla="*/ 0 w 9762599"/>
              <a:gd name="connsiteY0" fmla="*/ 20144 h 997027"/>
              <a:gd name="connsiteX1" fmla="*/ 20144 w 9762599"/>
              <a:gd name="connsiteY1" fmla="*/ 0 h 997027"/>
              <a:gd name="connsiteX2" fmla="*/ 9742455 w 9762599"/>
              <a:gd name="connsiteY2" fmla="*/ 0 h 997027"/>
              <a:gd name="connsiteX3" fmla="*/ 9762599 w 9762599"/>
              <a:gd name="connsiteY3" fmla="*/ 20144 h 997027"/>
              <a:gd name="connsiteX4" fmla="*/ 9762599 w 9762599"/>
              <a:gd name="connsiteY4" fmla="*/ 969263 h 997027"/>
              <a:gd name="connsiteX5" fmla="*/ 9742455 w 9762599"/>
              <a:gd name="connsiteY5" fmla="*/ 989407 h 997027"/>
              <a:gd name="connsiteX6" fmla="*/ 881204 w 9762599"/>
              <a:gd name="connsiteY6" fmla="*/ 997027 h 997027"/>
              <a:gd name="connsiteX7" fmla="*/ 236220 w 9762599"/>
              <a:gd name="connsiteY7" fmla="*/ 710183 h 997027"/>
              <a:gd name="connsiteX8" fmla="*/ 0 w 9762599"/>
              <a:gd name="connsiteY8" fmla="*/ 20144 h 997027"/>
              <a:gd name="connsiteX0" fmla="*/ 0 w 9762599"/>
              <a:gd name="connsiteY0" fmla="*/ 20144 h 999878"/>
              <a:gd name="connsiteX1" fmla="*/ 20144 w 9762599"/>
              <a:gd name="connsiteY1" fmla="*/ 0 h 999878"/>
              <a:gd name="connsiteX2" fmla="*/ 9742455 w 9762599"/>
              <a:gd name="connsiteY2" fmla="*/ 0 h 999878"/>
              <a:gd name="connsiteX3" fmla="*/ 9762599 w 9762599"/>
              <a:gd name="connsiteY3" fmla="*/ 20144 h 999878"/>
              <a:gd name="connsiteX4" fmla="*/ 9762599 w 9762599"/>
              <a:gd name="connsiteY4" fmla="*/ 969263 h 999878"/>
              <a:gd name="connsiteX5" fmla="*/ 9742455 w 9762599"/>
              <a:gd name="connsiteY5" fmla="*/ 989407 h 999878"/>
              <a:gd name="connsiteX6" fmla="*/ 881204 w 9762599"/>
              <a:gd name="connsiteY6" fmla="*/ 997027 h 999878"/>
              <a:gd name="connsiteX7" fmla="*/ 236220 w 9762599"/>
              <a:gd name="connsiteY7" fmla="*/ 710183 h 999878"/>
              <a:gd name="connsiteX8" fmla="*/ 0 w 9762599"/>
              <a:gd name="connsiteY8" fmla="*/ 20144 h 999878"/>
              <a:gd name="connsiteX0" fmla="*/ 0 w 9762599"/>
              <a:gd name="connsiteY0" fmla="*/ 20144 h 1001811"/>
              <a:gd name="connsiteX1" fmla="*/ 20144 w 9762599"/>
              <a:gd name="connsiteY1" fmla="*/ 0 h 1001811"/>
              <a:gd name="connsiteX2" fmla="*/ 9742455 w 9762599"/>
              <a:gd name="connsiteY2" fmla="*/ 0 h 1001811"/>
              <a:gd name="connsiteX3" fmla="*/ 9762599 w 9762599"/>
              <a:gd name="connsiteY3" fmla="*/ 20144 h 1001811"/>
              <a:gd name="connsiteX4" fmla="*/ 9762599 w 9762599"/>
              <a:gd name="connsiteY4" fmla="*/ 969263 h 1001811"/>
              <a:gd name="connsiteX5" fmla="*/ 9742455 w 9762599"/>
              <a:gd name="connsiteY5" fmla="*/ 989407 h 1001811"/>
              <a:gd name="connsiteX6" fmla="*/ 881204 w 9762599"/>
              <a:gd name="connsiteY6" fmla="*/ 997027 h 1001811"/>
              <a:gd name="connsiteX7" fmla="*/ 236220 w 9762599"/>
              <a:gd name="connsiteY7" fmla="*/ 710183 h 1001811"/>
              <a:gd name="connsiteX8" fmla="*/ 0 w 9762599"/>
              <a:gd name="connsiteY8" fmla="*/ 20144 h 1001811"/>
              <a:gd name="connsiteX0" fmla="*/ 0 w 9762599"/>
              <a:gd name="connsiteY0" fmla="*/ 20144 h 1001686"/>
              <a:gd name="connsiteX1" fmla="*/ 20144 w 9762599"/>
              <a:gd name="connsiteY1" fmla="*/ 0 h 1001686"/>
              <a:gd name="connsiteX2" fmla="*/ 9742455 w 9762599"/>
              <a:gd name="connsiteY2" fmla="*/ 0 h 1001686"/>
              <a:gd name="connsiteX3" fmla="*/ 9762599 w 9762599"/>
              <a:gd name="connsiteY3" fmla="*/ 20144 h 1001686"/>
              <a:gd name="connsiteX4" fmla="*/ 9762599 w 9762599"/>
              <a:gd name="connsiteY4" fmla="*/ 969263 h 1001686"/>
              <a:gd name="connsiteX5" fmla="*/ 9742455 w 9762599"/>
              <a:gd name="connsiteY5" fmla="*/ 989407 h 1001686"/>
              <a:gd name="connsiteX6" fmla="*/ 881204 w 9762599"/>
              <a:gd name="connsiteY6" fmla="*/ 997027 h 1001686"/>
              <a:gd name="connsiteX7" fmla="*/ 243364 w 9762599"/>
              <a:gd name="connsiteY7" fmla="*/ 700658 h 1001686"/>
              <a:gd name="connsiteX8" fmla="*/ 0 w 9762599"/>
              <a:gd name="connsiteY8" fmla="*/ 20144 h 1001686"/>
              <a:gd name="connsiteX0" fmla="*/ 0 w 9762599"/>
              <a:gd name="connsiteY0" fmla="*/ 20144 h 1001686"/>
              <a:gd name="connsiteX1" fmla="*/ 20144 w 9762599"/>
              <a:gd name="connsiteY1" fmla="*/ 0 h 1001686"/>
              <a:gd name="connsiteX2" fmla="*/ 9742455 w 9762599"/>
              <a:gd name="connsiteY2" fmla="*/ 0 h 1001686"/>
              <a:gd name="connsiteX3" fmla="*/ 9762599 w 9762599"/>
              <a:gd name="connsiteY3" fmla="*/ 20144 h 1001686"/>
              <a:gd name="connsiteX4" fmla="*/ 9762599 w 9762599"/>
              <a:gd name="connsiteY4" fmla="*/ 969263 h 1001686"/>
              <a:gd name="connsiteX5" fmla="*/ 9742455 w 9762599"/>
              <a:gd name="connsiteY5" fmla="*/ 989407 h 1001686"/>
              <a:gd name="connsiteX6" fmla="*/ 881204 w 9762599"/>
              <a:gd name="connsiteY6" fmla="*/ 997027 h 1001686"/>
              <a:gd name="connsiteX7" fmla="*/ 243364 w 9762599"/>
              <a:gd name="connsiteY7" fmla="*/ 700658 h 1001686"/>
              <a:gd name="connsiteX8" fmla="*/ 0 w 9762599"/>
              <a:gd name="connsiteY8" fmla="*/ 20144 h 1001686"/>
              <a:gd name="connsiteX0" fmla="*/ 0 w 9762599"/>
              <a:gd name="connsiteY0" fmla="*/ 20144 h 1001717"/>
              <a:gd name="connsiteX1" fmla="*/ 20144 w 9762599"/>
              <a:gd name="connsiteY1" fmla="*/ 0 h 1001717"/>
              <a:gd name="connsiteX2" fmla="*/ 9742455 w 9762599"/>
              <a:gd name="connsiteY2" fmla="*/ 0 h 1001717"/>
              <a:gd name="connsiteX3" fmla="*/ 9762599 w 9762599"/>
              <a:gd name="connsiteY3" fmla="*/ 20144 h 1001717"/>
              <a:gd name="connsiteX4" fmla="*/ 9762599 w 9762599"/>
              <a:gd name="connsiteY4" fmla="*/ 969263 h 1001717"/>
              <a:gd name="connsiteX5" fmla="*/ 9742455 w 9762599"/>
              <a:gd name="connsiteY5" fmla="*/ 989407 h 1001717"/>
              <a:gd name="connsiteX6" fmla="*/ 881204 w 9762599"/>
              <a:gd name="connsiteY6" fmla="*/ 997027 h 1001717"/>
              <a:gd name="connsiteX7" fmla="*/ 240983 w 9762599"/>
              <a:gd name="connsiteY7" fmla="*/ 703039 h 1001717"/>
              <a:gd name="connsiteX8" fmla="*/ 0 w 9762599"/>
              <a:gd name="connsiteY8" fmla="*/ 20144 h 1001717"/>
              <a:gd name="connsiteX0" fmla="*/ 0 w 9762599"/>
              <a:gd name="connsiteY0" fmla="*/ 20144 h 1001511"/>
              <a:gd name="connsiteX1" fmla="*/ 20144 w 9762599"/>
              <a:gd name="connsiteY1" fmla="*/ 0 h 1001511"/>
              <a:gd name="connsiteX2" fmla="*/ 9742455 w 9762599"/>
              <a:gd name="connsiteY2" fmla="*/ 0 h 1001511"/>
              <a:gd name="connsiteX3" fmla="*/ 9762599 w 9762599"/>
              <a:gd name="connsiteY3" fmla="*/ 20144 h 1001511"/>
              <a:gd name="connsiteX4" fmla="*/ 9762599 w 9762599"/>
              <a:gd name="connsiteY4" fmla="*/ 969263 h 1001511"/>
              <a:gd name="connsiteX5" fmla="*/ 9742455 w 9762599"/>
              <a:gd name="connsiteY5" fmla="*/ 989407 h 1001511"/>
              <a:gd name="connsiteX6" fmla="*/ 881204 w 9762599"/>
              <a:gd name="connsiteY6" fmla="*/ 997027 h 1001511"/>
              <a:gd name="connsiteX7" fmla="*/ 267177 w 9762599"/>
              <a:gd name="connsiteY7" fmla="*/ 686370 h 1001511"/>
              <a:gd name="connsiteX8" fmla="*/ 0 w 9762599"/>
              <a:gd name="connsiteY8" fmla="*/ 20144 h 1001511"/>
              <a:gd name="connsiteX0" fmla="*/ 0 w 9762599"/>
              <a:gd name="connsiteY0" fmla="*/ 20144 h 1001173"/>
              <a:gd name="connsiteX1" fmla="*/ 20144 w 9762599"/>
              <a:gd name="connsiteY1" fmla="*/ 0 h 1001173"/>
              <a:gd name="connsiteX2" fmla="*/ 9742455 w 9762599"/>
              <a:gd name="connsiteY2" fmla="*/ 0 h 1001173"/>
              <a:gd name="connsiteX3" fmla="*/ 9762599 w 9762599"/>
              <a:gd name="connsiteY3" fmla="*/ 20144 h 1001173"/>
              <a:gd name="connsiteX4" fmla="*/ 9762599 w 9762599"/>
              <a:gd name="connsiteY4" fmla="*/ 969263 h 1001173"/>
              <a:gd name="connsiteX5" fmla="*/ 9742455 w 9762599"/>
              <a:gd name="connsiteY5" fmla="*/ 989407 h 1001173"/>
              <a:gd name="connsiteX6" fmla="*/ 881204 w 9762599"/>
              <a:gd name="connsiteY6" fmla="*/ 997027 h 1001173"/>
              <a:gd name="connsiteX7" fmla="*/ 310040 w 9762599"/>
              <a:gd name="connsiteY7" fmla="*/ 655414 h 1001173"/>
              <a:gd name="connsiteX8" fmla="*/ 0 w 9762599"/>
              <a:gd name="connsiteY8" fmla="*/ 20144 h 100117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742455 w 9762599"/>
              <a:gd name="connsiteY5" fmla="*/ 989407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742455 w 9762599"/>
              <a:gd name="connsiteY5" fmla="*/ 989407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422080 w 9762599"/>
              <a:gd name="connsiteY4" fmla="*/ 533495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84005 w 9762599"/>
              <a:gd name="connsiteY4" fmla="*/ 547783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84005 w 9762599"/>
              <a:gd name="connsiteY4" fmla="*/ 547783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91149 w 9762599"/>
              <a:gd name="connsiteY4" fmla="*/ 552545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91149 w 9762599"/>
              <a:gd name="connsiteY4" fmla="*/ 552545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72124" h="1001483">
                <a:moveTo>
                  <a:pt x="0" y="20144"/>
                </a:moveTo>
                <a:cubicBezTo>
                  <a:pt x="0" y="9019"/>
                  <a:pt x="9019" y="0"/>
                  <a:pt x="20144" y="0"/>
                </a:cubicBezTo>
                <a:lnTo>
                  <a:pt x="9742455" y="0"/>
                </a:lnTo>
                <a:cubicBezTo>
                  <a:pt x="9753580" y="0"/>
                  <a:pt x="9772124" y="4256"/>
                  <a:pt x="9772124" y="15381"/>
                </a:cubicBezTo>
                <a:cubicBezTo>
                  <a:pt x="9743549" y="176180"/>
                  <a:pt x="9812605" y="132191"/>
                  <a:pt x="9591149" y="552545"/>
                </a:cubicBezTo>
                <a:cubicBezTo>
                  <a:pt x="9591149" y="563670"/>
                  <a:pt x="9313047" y="956069"/>
                  <a:pt x="8830435" y="996550"/>
                </a:cubicBezTo>
                <a:lnTo>
                  <a:pt x="881204" y="997027"/>
                </a:lnTo>
                <a:cubicBezTo>
                  <a:pt x="760542" y="1044652"/>
                  <a:pt x="281465" y="695114"/>
                  <a:pt x="281465" y="683989"/>
                </a:cubicBezTo>
                <a:cubicBezTo>
                  <a:pt x="190501" y="581928"/>
                  <a:pt x="0" y="336517"/>
                  <a:pt x="0" y="20144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БАШНЯ1"/>
          <p:cNvSpPr/>
          <p:nvPr/>
        </p:nvSpPr>
        <p:spPr>
          <a:xfrm>
            <a:off x="4180912" y="3037192"/>
            <a:ext cx="1597891" cy="27247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РЫША4"/>
          <p:cNvSpPr/>
          <p:nvPr/>
        </p:nvSpPr>
        <p:spPr>
          <a:xfrm>
            <a:off x="8012933" y="2390647"/>
            <a:ext cx="2328633" cy="969819"/>
          </a:xfrm>
          <a:prstGeom prst="trapezoid">
            <a:avLst>
              <a:gd name="adj" fmla="val 82143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АШНЯ4"/>
          <p:cNvSpPr/>
          <p:nvPr/>
        </p:nvSpPr>
        <p:spPr>
          <a:xfrm>
            <a:off x="8808330" y="1309994"/>
            <a:ext cx="729673" cy="105294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КРЫША3"/>
          <p:cNvSpPr/>
          <p:nvPr/>
        </p:nvSpPr>
        <p:spPr>
          <a:xfrm>
            <a:off x="8808330" y="367888"/>
            <a:ext cx="729673" cy="914398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АШНЯ2"/>
          <p:cNvSpPr/>
          <p:nvPr/>
        </p:nvSpPr>
        <p:spPr>
          <a:xfrm>
            <a:off x="5806511" y="2418354"/>
            <a:ext cx="2178714" cy="33435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АШНЯ3"/>
          <p:cNvSpPr/>
          <p:nvPr/>
        </p:nvSpPr>
        <p:spPr>
          <a:xfrm>
            <a:off x="8012933" y="3388174"/>
            <a:ext cx="2328633" cy="23737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КРЫША2"/>
          <p:cNvSpPr/>
          <p:nvPr/>
        </p:nvSpPr>
        <p:spPr>
          <a:xfrm>
            <a:off x="5806511" y="571088"/>
            <a:ext cx="2178714" cy="181955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КРЫША1"/>
          <p:cNvSpPr/>
          <p:nvPr/>
        </p:nvSpPr>
        <p:spPr>
          <a:xfrm>
            <a:off x="4180912" y="1319230"/>
            <a:ext cx="1597891" cy="169024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ВЕРЬ"/>
          <p:cNvSpPr/>
          <p:nvPr/>
        </p:nvSpPr>
        <p:spPr>
          <a:xfrm>
            <a:off x="6185205" y="4588907"/>
            <a:ext cx="1487054" cy="1173014"/>
          </a:xfrm>
          <a:prstGeom prst="trapezoid">
            <a:avLst>
              <a:gd name="adj" fmla="val 43095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УЧКА"/>
          <p:cNvSpPr/>
          <p:nvPr/>
        </p:nvSpPr>
        <p:spPr>
          <a:xfrm>
            <a:off x="6533544" y="5032258"/>
            <a:ext cx="350982" cy="35098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КНО2"/>
          <p:cNvSpPr/>
          <p:nvPr/>
        </p:nvSpPr>
        <p:spPr>
          <a:xfrm>
            <a:off x="5107721" y="4603293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КНО1"/>
          <p:cNvSpPr/>
          <p:nvPr/>
        </p:nvSpPr>
        <p:spPr>
          <a:xfrm>
            <a:off x="4460642" y="3388180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КНО3"/>
          <p:cNvSpPr/>
          <p:nvPr/>
        </p:nvSpPr>
        <p:spPr>
          <a:xfrm>
            <a:off x="6062286" y="3654822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КНО9"/>
          <p:cNvSpPr/>
          <p:nvPr/>
        </p:nvSpPr>
        <p:spPr>
          <a:xfrm>
            <a:off x="8997675" y="1703411"/>
            <a:ext cx="350981" cy="24475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КНО4"/>
          <p:cNvSpPr/>
          <p:nvPr/>
        </p:nvSpPr>
        <p:spPr>
          <a:xfrm>
            <a:off x="6967654" y="2670626"/>
            <a:ext cx="310990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КНО5"/>
          <p:cNvSpPr/>
          <p:nvPr/>
        </p:nvSpPr>
        <p:spPr>
          <a:xfrm>
            <a:off x="7278643" y="3896179"/>
            <a:ext cx="301251" cy="6280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КНО6"/>
          <p:cNvSpPr/>
          <p:nvPr/>
        </p:nvSpPr>
        <p:spPr>
          <a:xfrm>
            <a:off x="8483844" y="4072192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КНО7"/>
          <p:cNvSpPr/>
          <p:nvPr/>
        </p:nvSpPr>
        <p:spPr>
          <a:xfrm>
            <a:off x="9095973" y="4954873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КНО8"/>
          <p:cNvSpPr/>
          <p:nvPr/>
        </p:nvSpPr>
        <p:spPr>
          <a:xfrm>
            <a:off x="9497144" y="3967177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Овал 1"/>
          <p:cNvSpPr/>
          <p:nvPr/>
        </p:nvSpPr>
        <p:spPr>
          <a:xfrm>
            <a:off x="4694840" y="2222949"/>
            <a:ext cx="492185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2"/>
          <p:cNvSpPr/>
          <p:nvPr/>
        </p:nvSpPr>
        <p:spPr>
          <a:xfrm>
            <a:off x="6650691" y="1569747"/>
            <a:ext cx="492185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3"/>
          <p:cNvSpPr/>
          <p:nvPr/>
        </p:nvSpPr>
        <p:spPr>
          <a:xfrm>
            <a:off x="8673938" y="2686805"/>
            <a:ext cx="998454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ЗВЕЗДА1"/>
          <p:cNvSpPr/>
          <p:nvPr/>
        </p:nvSpPr>
        <p:spPr>
          <a:xfrm>
            <a:off x="2545186" y="2354696"/>
            <a:ext cx="414428" cy="43954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ЗВЕЗДА 2"/>
          <p:cNvSpPr/>
          <p:nvPr/>
        </p:nvSpPr>
        <p:spPr>
          <a:xfrm>
            <a:off x="7869396" y="639505"/>
            <a:ext cx="484138" cy="513474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ЗВЕЗДА4"/>
          <p:cNvSpPr/>
          <p:nvPr/>
        </p:nvSpPr>
        <p:spPr>
          <a:xfrm>
            <a:off x="11339193" y="848071"/>
            <a:ext cx="238015" cy="244759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ЗВЕЗДА3"/>
          <p:cNvSpPr/>
          <p:nvPr/>
        </p:nvSpPr>
        <p:spPr>
          <a:xfrm>
            <a:off x="10339855" y="2217695"/>
            <a:ext cx="414428" cy="43954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ЛУНА"/>
          <p:cNvSpPr/>
          <p:nvPr/>
        </p:nvSpPr>
        <p:spPr>
          <a:xfrm>
            <a:off x="2845370" y="424683"/>
            <a:ext cx="1140643" cy="114064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4979857" y="738007"/>
            <a:ext cx="1" cy="5812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ФЛАГ"/>
          <p:cNvSpPr/>
          <p:nvPr/>
        </p:nvSpPr>
        <p:spPr>
          <a:xfrm rot="5400000">
            <a:off x="4982626" y="522488"/>
            <a:ext cx="538740" cy="54427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ГОРА2"/>
          <p:cNvSpPr/>
          <p:nvPr/>
        </p:nvSpPr>
        <p:spPr>
          <a:xfrm>
            <a:off x="2584591" y="3959173"/>
            <a:ext cx="1121789" cy="1794743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ГОРА3"/>
          <p:cNvSpPr/>
          <p:nvPr/>
        </p:nvSpPr>
        <p:spPr>
          <a:xfrm>
            <a:off x="3415692" y="4778172"/>
            <a:ext cx="950655" cy="97704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ГОРА1"/>
          <p:cNvSpPr/>
          <p:nvPr/>
        </p:nvSpPr>
        <p:spPr>
          <a:xfrm>
            <a:off x="2263987" y="5195329"/>
            <a:ext cx="544690" cy="559811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ГОРА5"/>
          <p:cNvSpPr/>
          <p:nvPr/>
        </p:nvSpPr>
        <p:spPr>
          <a:xfrm>
            <a:off x="10339855" y="2665239"/>
            <a:ext cx="1671822" cy="308867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ГОРА4"/>
          <p:cNvSpPr/>
          <p:nvPr/>
        </p:nvSpPr>
        <p:spPr>
          <a:xfrm>
            <a:off x="9862668" y="4558337"/>
            <a:ext cx="1032381" cy="119557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ГОРА6"/>
          <p:cNvSpPr/>
          <p:nvPr/>
        </p:nvSpPr>
        <p:spPr>
          <a:xfrm>
            <a:off x="11117362" y="5001688"/>
            <a:ext cx="513753" cy="752228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299" y="669078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1717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F4F"/>
                                      </p:to>
                                    </p:animClr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F4F"/>
                                      </p:to>
                                    </p:animClr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7ED314-E48E-416A-8B71-C3EE2A49E504}"/>
</file>

<file path=customXml/itemProps2.xml><?xml version="1.0" encoding="utf-8"?>
<ds:datastoreItem xmlns:ds="http://schemas.openxmlformats.org/officeDocument/2006/customXml" ds:itemID="{7D957A79-E3D4-4D0D-BFB5-F7A086062F28}"/>
</file>

<file path=customXml/itemProps3.xml><?xml version="1.0" encoding="utf-8"?>
<ds:datastoreItem xmlns:ds="http://schemas.openxmlformats.org/officeDocument/2006/customXml" ds:itemID="{BA3D7C16-2422-4DA5-BC6F-A85D81B82A6D}"/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5</cp:revision>
  <dcterms:created xsi:type="dcterms:W3CDTF">2025-01-24T21:31:48Z</dcterms:created>
  <dcterms:modified xsi:type="dcterms:W3CDTF">2025-01-25T12:14:26Z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