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9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52-F78A-48E7-B246-D71EA9F8D2F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B1C-E61A-4360-915C-16A34A8B5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52-F78A-48E7-B246-D71EA9F8D2F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B1C-E61A-4360-915C-16A34A8B5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52-F78A-48E7-B246-D71EA9F8D2F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B1C-E61A-4360-915C-16A34A8B5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52-F78A-48E7-B246-D71EA9F8D2F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B1C-E61A-4360-915C-16A34A8B5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52-F78A-48E7-B246-D71EA9F8D2F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B1C-E61A-4360-915C-16A34A8B5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52-F78A-48E7-B246-D71EA9F8D2F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B1C-E61A-4360-915C-16A34A8B5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52-F78A-48E7-B246-D71EA9F8D2F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B1C-E61A-4360-915C-16A34A8B5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52-F78A-48E7-B246-D71EA9F8D2F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B1C-E61A-4360-915C-16A34A8B5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52-F78A-48E7-B246-D71EA9F8D2F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B1C-E61A-4360-915C-16A34A8B5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52-F78A-48E7-B246-D71EA9F8D2F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B1C-E61A-4360-915C-16A34A8B5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3A52-F78A-48E7-B246-D71EA9F8D2F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B1C-E61A-4360-915C-16A34A8B5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D3A52-F78A-48E7-B246-D71EA9F8D2F3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EDB1C-E61A-4360-915C-16A34A8B5BD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microsoft.com/office/2007/relationships/hdphoto" Target="../media/hdphoto1.wdp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64135"/>
            <a:ext cx="12298680" cy="692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холодильник 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5255" y="815018"/>
            <a:ext cx="4424257" cy="589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7" t="54719" r="12030"/>
          <a:stretch>
            <a:fillRect/>
          </a:stretch>
        </p:blipFill>
        <p:spPr bwMode="auto">
          <a:xfrm>
            <a:off x="7409490" y="1191584"/>
            <a:ext cx="4288133" cy="298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392" y="3417246"/>
            <a:ext cx="1812963" cy="18129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039" y="3309763"/>
            <a:ext cx="1300689" cy="1907677"/>
          </a:xfrm>
          <a:prstGeom prst="rect">
            <a:avLst/>
          </a:prstGeom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7388" y="3992734"/>
            <a:ext cx="1173656" cy="67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6609" y="3651435"/>
            <a:ext cx="1344586" cy="134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9490" y="3626620"/>
            <a:ext cx="1465686" cy="146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7435" y="3556259"/>
            <a:ext cx="1401448" cy="141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8278" y="3720698"/>
            <a:ext cx="890363" cy="108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7673" y="3726806"/>
            <a:ext cx="1354849" cy="85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1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9942" y="3529305"/>
            <a:ext cx="1118412" cy="111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777" y="240966"/>
            <a:ext cx="5558846" cy="5558846"/>
          </a:xfrm>
          <a:prstGeom prst="rect">
            <a:avLst/>
          </a:prstGeom>
        </p:spPr>
      </p:pic>
      <p:pic>
        <p:nvPicPr>
          <p:cNvPr id="10253" name="Picture 10252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60445" y="2049145"/>
            <a:ext cx="3724275" cy="3743325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-0.24857 0.133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35" y="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0.24193 -0.203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96" y="-1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48148E-6 L -0.31849 -0.216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24" y="-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0.33763 -0.1726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75" y="-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0.32799 -0.36713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93" y="-1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0.42682 -0.2678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41" y="-1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7.40741E-7 L -0.23216 -0.27708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15" y="-1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-0.32604 -0.33935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2" y="-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45312 -0.13981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56" y="-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0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6</cp:revision>
  <dcterms:created xsi:type="dcterms:W3CDTF">2024-04-19T07:56:00Z</dcterms:created>
  <dcterms:modified xsi:type="dcterms:W3CDTF">2024-11-12T14:39:17Z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0CEE5B2B1AB54E65BC7884D8113A3180_12</vt:lpwstr>
  </property>
  <property fmtid="{D5CDD505-2E9C-101B-9397-08002B2CF9AE}" pid="3" name="KSOProductBuildVer">
    <vt:lpwstr>1033-12.2.0.17153</vt:lpwstr>
  </property>
</Properties>
</file>