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D6B6-50AA-2A50-274D-D45B6F156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618E03-68AA-96B8-5C27-7605C5D81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51B01-928B-9AF2-98FA-BD25AB6A9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28E9AA-3C57-2B91-E271-E6C0C349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963DD-7EA9-E8DA-62F1-F56637C5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1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BE49F-13F8-943B-38D9-C5A6A47C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6BB3E3-5995-5CD3-9F61-9F37B20F1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619AD9-CD5E-7531-9342-E89D4B483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264AD2-09CD-26BF-B5D1-077DE7B0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B913F-1B67-5A27-3E5F-CC331590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2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F19183-D03F-D7D4-3CD6-E5ABBEA99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943058-0D48-A937-B844-1D66B0968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91D322-5CC5-FBD7-CA42-8BBEC7361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E3699-8B78-CD24-F9EA-5CDBDD99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0CD4F-4EE2-E06B-3C90-3549B288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2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00A4B-E96D-2A05-0388-0752E6F3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39F76-1638-A25A-F68A-A66F0B8A8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63797C-4D24-4F47-B752-BAAAC9E2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4E4685-81FA-A74C-79FE-BE16B70A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792AC-7041-098C-F0D0-7E768A01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6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15BE0-2FAA-8E14-D2EA-B601ECA5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59B775-5240-2127-7EF7-506B68DF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1E2CC-B610-210E-66C0-E24A4DB06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0D3FF9-7377-1951-7E8B-DF45782E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2799CE-A9BB-1F11-E58B-F2460F06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0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1FC90-3DC9-232B-09FD-07D64677B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524666-A2B3-FE24-3E3E-98187DC9D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A84F54-DEAB-56DD-4C40-4ECBB0827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4D6194-6021-6089-7754-B74CC826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83D1C1-5CEF-094A-23E2-F5A380C4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894CE3-63B9-01C4-5178-E65A1757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1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BE435-4A84-529C-E598-5C6EC07E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6D068-9D4A-DC16-FAE7-4A0FB4D3F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DB0E6F-EE50-6CB7-C468-52A0713CC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1DD5E8-9621-B5D2-52D4-7978235B2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7B6AFB-A6B7-BD8C-942D-5A38E8009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0C55A6-D9B5-E178-F08F-79F87753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2416CF-0CA8-87BC-D732-8B890758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959CF5-B839-195B-3B4B-6BF68009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7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F9104-B656-60FE-EEDF-ED07485F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816B46-5F58-C966-2B97-228546294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73849C-9DE3-1889-60F1-ADAB68BE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89736D-AD48-A116-1661-107AAA3D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5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124013-B316-9479-4AB5-AA9324CD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864626-736E-173E-C106-AF2860C4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780981-4F02-A5F4-EE60-251D92BD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9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58FB4-092E-DF29-E01C-8EE1721B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65847D-9FE0-0355-CF4E-EEC7CDCA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09F860-6A9E-513F-FAA8-90BD79B46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FD79A-BF07-9A3B-5113-385D91EB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F9D3A6-664A-9813-F020-6F4C3ADC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2E966A-522C-D101-3144-AEC607CD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CF804-53EC-FACD-9102-817305BA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6CF262-0C6F-C716-13D0-56849B89E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E85F7E-523F-2453-428C-130618151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6083EE-D11A-880D-99C0-762B6FB5A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7E6E7F-0811-8AF2-D7B5-7011D8DD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07DCB-7C63-0119-7F4E-E5F04DB0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05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8546F-DB34-05E4-2631-B796D89C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5866D2-5156-9BD0-30EE-613405B21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EE8E6-DE13-7B6F-4C1A-1E3D05A56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E5848-ABB8-445E-B269-DB48D3A6188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9C7FB7-5607-6190-A955-112EF2508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03DD04-E32B-3F33-D628-2349B6299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1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1.wdp"/><Relationship Id="rId12" Type="http://schemas.openxmlformats.org/officeDocument/2006/relationships/image" Target="../media/image9.png"/><Relationship Id="rId13" Type="http://schemas.microsoft.com/office/2007/relationships/hdphoto" Target="../media/hdphoto2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7193E6-9EEB-88A4-917A-92C5BBE37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Скругленный прямоугольник 8">
            <a:extLst>
              <a:ext uri="{FF2B5EF4-FFF2-40B4-BE49-F238E27FC236}">
                <a16:creationId xmlns:a16="http://schemas.microsoft.com/office/drawing/2014/main" id="{88A93DEC-2B12-622A-0C94-0A6B8B0DBB41}"/>
              </a:ext>
            </a:extLst>
          </p:cNvPr>
          <p:cNvSpPr/>
          <p:nvPr/>
        </p:nvSpPr>
        <p:spPr>
          <a:xfrm>
            <a:off x="4203001" y="452217"/>
            <a:ext cx="6631269" cy="61273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414371-343B-6EBD-714B-6FFCED2464D9}"/>
              </a:ext>
            </a:extLst>
          </p:cNvPr>
          <p:cNvSpPr/>
          <p:nvPr/>
        </p:nvSpPr>
        <p:spPr>
          <a:xfrm>
            <a:off x="4600373" y="1607895"/>
            <a:ext cx="3046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Arial" pitchFamily="34" charset="0"/>
                <a:cs typeface="Arial" pitchFamily="34" charset="0"/>
              </a:rPr>
              <a:t>ЦЯ-ЦЯ-ЦЯ- хитра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439BB4-50BB-309A-8C70-54A7FF6F9C8F}"/>
              </a:ext>
            </a:extLst>
          </p:cNvPr>
          <p:cNvSpPr/>
          <p:nvPr/>
        </p:nvSpPr>
        <p:spPr>
          <a:xfrm>
            <a:off x="4600373" y="814893"/>
            <a:ext cx="3180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Arial" pitchFamily="34" charset="0"/>
                <a:cs typeface="Arial" pitchFamily="34" charset="0"/>
              </a:rPr>
              <a:t>ЦЯ-ЦЯ-ЦЯ- повзе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…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4F5234-7DC4-355F-F5CB-FDCDBE0C4419}"/>
              </a:ext>
            </a:extLst>
          </p:cNvPr>
          <p:cNvSpPr/>
          <p:nvPr/>
        </p:nvSpPr>
        <p:spPr>
          <a:xfrm>
            <a:off x="4631959" y="3014182"/>
            <a:ext cx="3079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Arial" pitchFamily="34" charset="0"/>
                <a:cs typeface="Arial" pitchFamily="34" charset="0"/>
              </a:rPr>
              <a:t>ЦІ-ЦІ-ЦІ- у хлопця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CD23FF-A7A7-7C70-3D7E-A52C226C0A7F}"/>
              </a:ext>
            </a:extLst>
          </p:cNvPr>
          <p:cNvSpPr/>
          <p:nvPr/>
        </p:nvSpPr>
        <p:spPr>
          <a:xfrm>
            <a:off x="4600373" y="3738649"/>
            <a:ext cx="4286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Arial" pitchFamily="34" charset="0"/>
                <a:cs typeface="Arial" pitchFamily="34" charset="0"/>
              </a:rPr>
              <a:t>ЕЦЬ-ЕЦЬ-ЕЦЬ- молодець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644E12-C735-9782-EC65-7E6A1A7904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92" y="2728499"/>
            <a:ext cx="626687" cy="9191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CA0CE7-2C3E-FD39-D16B-83D91E5C5A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07" y="3342497"/>
            <a:ext cx="1007323" cy="10073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4797A7-5392-701C-B567-F51C24B6A2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279" y="1319866"/>
            <a:ext cx="956912" cy="9597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2AF204-1B5E-189F-6869-7916D343D5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92" y="431222"/>
            <a:ext cx="956911" cy="96469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ABBB553-74A0-E61D-B062-EB055DD8B513}"/>
              </a:ext>
            </a:extLst>
          </p:cNvPr>
          <p:cNvSpPr/>
          <p:nvPr/>
        </p:nvSpPr>
        <p:spPr>
          <a:xfrm>
            <a:off x="4614710" y="2290944"/>
            <a:ext cx="4354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0" dirty="0">
                <a:effectLst/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ЦЕ-ЦЕ-ЦЕ- </a:t>
            </a:r>
            <a:r>
              <a:rPr lang="ru-RU" sz="2400" b="0" i="0" dirty="0" err="1">
                <a:effectLst/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знесла</a:t>
            </a:r>
            <a:r>
              <a:rPr lang="ru-RU" sz="2400" b="0" i="0" dirty="0">
                <a:effectLst/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курочка…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3CE05D-DB0A-A3C4-A716-F9C4519FB5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368" y="1831597"/>
            <a:ext cx="1007323" cy="100732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2C7F72D-C346-F8FD-E5D5-A8CF7A46DD5D}"/>
              </a:ext>
            </a:extLst>
          </p:cNvPr>
          <p:cNvSpPr/>
          <p:nvPr/>
        </p:nvSpPr>
        <p:spPr>
          <a:xfrm>
            <a:off x="4584343" y="4458891"/>
            <a:ext cx="31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ЦЕ- ЦЕ-ЦЕ-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умите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2FC5DA9-5BCB-F8C7-8F4E-985F1008481A}"/>
              </a:ext>
            </a:extLst>
          </p:cNvPr>
          <p:cNvSpPr/>
          <p:nvPr/>
        </p:nvSpPr>
        <p:spPr>
          <a:xfrm>
            <a:off x="4604587" y="5141940"/>
            <a:ext cx="3552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0" dirty="0">
                <a:effectLst/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ЦЕ-ЦЕ-ЦЕ- </a:t>
            </a:r>
            <a:r>
              <a:rPr lang="ru-RU" sz="2400" b="0" i="0" dirty="0" err="1">
                <a:effectLst/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відкрите</a:t>
            </a:r>
            <a:r>
              <a:rPr lang="ru-RU" sz="2400" b="0" i="0" dirty="0">
                <a:effectLst/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C6AA82C-215C-9DC9-BD74-C12C3921CF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57" y="4982962"/>
            <a:ext cx="908234" cy="79999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25056FB-CD07-E679-A469-DBC4D4C65C98}"/>
              </a:ext>
            </a:extLst>
          </p:cNvPr>
          <p:cNvSpPr/>
          <p:nvPr/>
        </p:nvSpPr>
        <p:spPr>
          <a:xfrm>
            <a:off x="4631959" y="5862567"/>
            <a:ext cx="406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0" dirty="0">
                <a:effectLst/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АЦ-АЦ-АЦ </a:t>
            </a:r>
            <a:r>
              <a:rPr lang="ru-RU" sz="2400" dirty="0"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b="0" i="0" dirty="0" err="1">
                <a:effectLst/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будували</a:t>
            </a:r>
            <a:r>
              <a:rPr lang="ru-RU" sz="2400" b="0" i="0" dirty="0">
                <a:effectLst/>
                <a:highlight>
                  <a:srgbClr val="FAFAF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ми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400D8D7-BE4B-CEB3-720D-3267726EA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76" b="56540" l="6107" r="96438">
                        <a14:foregroundMark x1="38168" y1="6751" x2="58270" y2="3586"/>
                        <a14:foregroundMark x1="92112" y1="35232" x2="96692" y2="51266"/>
                        <a14:foregroundMark x1="94656" y1="54641" x2="93893" y2="56751"/>
                        <a14:foregroundMark x1="12977" y1="35021" x2="6107" y2="47468"/>
                        <a14:foregroundMark x1="46056" y1="28270" x2="42239" y2="34810"/>
                        <a14:foregroundMark x1="46310" y1="28270" x2="38931" y2="31224"/>
                        <a14:foregroundMark x1="64885" y1="27004" x2="64631" y2="31646"/>
                        <a14:foregroundMark x1="66667" y1="26793" x2="59288" y2="27848"/>
                        <a14:foregroundMark x1="74555" y1="39873" x2="75318" y2="41561"/>
                        <a14:foregroundMark x1="35369" y1="43038" x2="34606" y2="44515"/>
                        <a14:foregroundMark x1="54707" y1="50000" x2="54707" y2="47046"/>
                        <a14:foregroundMark x1="42239" y1="52532" x2="66921" y2="52321"/>
                        <a14:foregroundMark x1="66667" y1="51688" x2="62595" y2="48312"/>
                        <a14:foregroundMark x1="41476" y1="53165" x2="68957" y2="51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610"/>
          <a:stretch/>
        </p:blipFill>
        <p:spPr>
          <a:xfrm>
            <a:off x="7517505" y="4181642"/>
            <a:ext cx="1120752" cy="7217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2AF54F1-B4EA-B3E1-03D3-812A32046F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167" l="1823" r="979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6206" y="5209315"/>
            <a:ext cx="746427" cy="10718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FB6587-3FFE-31D8-638F-DEBF17E8EB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85" y="1990645"/>
            <a:ext cx="2888778" cy="3040603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953" y="230949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30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9</cp:revision>
  <dcterms:created xsi:type="dcterms:W3CDTF">2024-04-20T11:39:50Z</dcterms:created>
  <dcterms:modified xsi:type="dcterms:W3CDTF">2024-11-19T17:03:46Z</dcterms:modified>
</cp:coreProperties>
</file>