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20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468049" y="5162601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52167" y="516409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35" y="3005958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37" y="2997225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339171" y="5108621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Водолази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365061" y="510482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F2758-72BC-AA37-2D71-1D5A89C51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4" y="3148971"/>
            <a:ext cx="2079563" cy="20795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зме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133579A4-82BA-C19C-963A-234D6C51B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2" y="2922274"/>
            <a:ext cx="2324045" cy="23240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2E9DC2-20F7-C31E-51F1-E16A1BC86B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3" y="3175784"/>
            <a:ext cx="1758619" cy="1758619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3500" y="2912672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2024-08-19T13:43:10Z</dcterms:created>
  <dcterms:modified xsi:type="dcterms:W3CDTF">2024-11-18T15:43:46Z</dcterms:modified>
</cp:coreProperties>
</file>