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234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897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369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2307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5530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832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5406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015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06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6731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1439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275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microsoft.com/office/2007/relationships/hdphoto" Target="../media/hdphoto1.wdp"/><Relationship Id="rId11" Type="http://schemas.openxmlformats.org/officeDocument/2006/relationships/image" Target="../media/image8.png"/><Relationship Id="rId12" Type="http://schemas.microsoft.com/office/2007/relationships/hdphoto" Target="../media/hdphoto2.wdp"/><Relationship Id="rId13" Type="http://schemas.openxmlformats.org/officeDocument/2006/relationships/image" Target="../media/image9.png"/><Relationship Id="rId14" Type="http://schemas.microsoft.com/office/2007/relationships/hdphoto" Target="../media/hdphoto3.wdp"/><Relationship Id="rId15" Type="http://schemas.openxmlformats.org/officeDocument/2006/relationships/image" Target="../media/image10.png"/><Relationship Id="rId16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9A148EC-A18E-D6A3-3296-DC2C0F913E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0"/>
          <a:stretch/>
        </p:blipFill>
        <p:spPr>
          <a:xfrm>
            <a:off x="4533900" y="535743"/>
            <a:ext cx="7010400" cy="54702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4445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" name="Рисунок 29" descr="Изображение выглядит как рептилия, динозавр, млекопитающее, Тираннозавр&#10;&#10;Автоматически созданное описание">
            <a:extLst>
              <a:ext uri="{FF2B5EF4-FFF2-40B4-BE49-F238E27FC236}">
                <a16:creationId xmlns:a16="http://schemas.microsoft.com/office/drawing/2014/main" id="{9D653232-7B9F-E239-2623-7BFBB755B0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259" y="577702"/>
            <a:ext cx="6477485" cy="4178086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искусство, мультфильм, иллюстрация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EAADA25D-3207-EBC9-332B-ABD5082A720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501" y="3758258"/>
            <a:ext cx="2376643" cy="1782482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астение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B5B6D967-D6FB-9093-ECA1-CD605D7A9E8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54" y="3943351"/>
            <a:ext cx="2393878" cy="2393878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 rot="2311247">
            <a:off x="7910165" y="2950988"/>
            <a:ext cx="838033" cy="1074869"/>
            <a:chOff x="5589006" y="781391"/>
            <a:chExt cx="2040519" cy="2617187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8722" b="71699" l="4296" r="241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7" t="30661" r="75250" b="26608"/>
            <a:stretch/>
          </p:blipFill>
          <p:spPr>
            <a:xfrm>
              <a:off x="5589006" y="781391"/>
              <a:ext cx="2040519" cy="261718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902033" y="1614488"/>
              <a:ext cx="141446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9326453" y="3914993"/>
            <a:ext cx="961533" cy="1233271"/>
            <a:chOff x="5589006" y="781391"/>
            <a:chExt cx="2040519" cy="2617187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11" cstate="print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8722" b="71699" l="4296" r="241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7" t="30661" r="75250" b="26608"/>
            <a:stretch/>
          </p:blipFill>
          <p:spPr>
            <a:xfrm>
              <a:off x="5589006" y="781391"/>
              <a:ext cx="2040519" cy="2617187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902033" y="1614488"/>
              <a:ext cx="141446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10287986" y="4014314"/>
            <a:ext cx="961533" cy="1233271"/>
            <a:chOff x="4488210" y="492117"/>
            <a:chExt cx="2040519" cy="2617187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11" cstate="print">
              <a:duotone>
                <a:prstClr val="black"/>
                <a:srgbClr val="7030A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8722" b="71699" l="4296" r="241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7" t="30661" r="75250" b="26608"/>
            <a:stretch/>
          </p:blipFill>
          <p:spPr>
            <a:xfrm>
              <a:off x="4488210" y="492117"/>
              <a:ext cx="2040519" cy="2617187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828534" y="1359987"/>
              <a:ext cx="141446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582514" y="3590732"/>
            <a:ext cx="1037487" cy="1330690"/>
            <a:chOff x="5589006" y="781391"/>
            <a:chExt cx="2040519" cy="2617187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13" cstate="print">
              <a:duotone>
                <a:prstClr val="black"/>
                <a:srgbClr val="FF00FF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8722" b="71699" l="4296" r="241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7" t="30661" r="75250" b="26608"/>
            <a:stretch/>
          </p:blipFill>
          <p:spPr>
            <a:xfrm>
              <a:off x="5589006" y="781391"/>
              <a:ext cx="2040519" cy="2617187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902033" y="1614488"/>
              <a:ext cx="141446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779060" y="3873377"/>
            <a:ext cx="1037487" cy="1330690"/>
            <a:chOff x="5589006" y="781391"/>
            <a:chExt cx="2040519" cy="2617187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1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8722" b="71699" l="4296" r="241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7" t="30661" r="75250" b="26608"/>
            <a:stretch/>
          </p:blipFill>
          <p:spPr>
            <a:xfrm>
              <a:off x="5589006" y="781391"/>
              <a:ext cx="2040519" cy="2617187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5902033" y="1614488"/>
              <a:ext cx="141446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725721" y="4307565"/>
            <a:ext cx="1037487" cy="1330690"/>
            <a:chOff x="5589006" y="781391"/>
            <a:chExt cx="2040519" cy="2617187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13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8722" b="71699" l="4296" r="241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7" t="30661" r="75250" b="26608"/>
            <a:stretch/>
          </p:blipFill>
          <p:spPr>
            <a:xfrm>
              <a:off x="5589006" y="781391"/>
              <a:ext cx="2040519" cy="2617187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5902033" y="1614488"/>
              <a:ext cx="141446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5664E52-A373-A14B-9B09-8C917A9D46C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545" y="967473"/>
            <a:ext cx="4324058" cy="4324058"/>
          </a:xfrm>
          <a:prstGeom prst="rect">
            <a:avLst/>
          </a:prstGeom>
        </p:spPr>
      </p:pic>
      <p:pic>
        <p:nvPicPr>
          <p:cNvPr id="53" name="Picture 52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0430" y="2414123"/>
            <a:ext cx="3733799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58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9CD5E0F-E759-453F-ADED-B02DD58A1779}"/>
</file>

<file path=customXml/itemProps2.xml><?xml version="1.0" encoding="utf-8"?>
<ds:datastoreItem xmlns:ds="http://schemas.openxmlformats.org/officeDocument/2006/customXml" ds:itemID="{7CF5402B-ED4B-4CED-910E-DD580258142A}"/>
</file>

<file path=customXml/itemProps3.xml><?xml version="1.0" encoding="utf-8"?>
<ds:datastoreItem xmlns:ds="http://schemas.openxmlformats.org/officeDocument/2006/customXml" ds:itemID="{36DE5375-168D-47F3-8D5C-BF91D929237D}"/>
</file>

<file path=docProps/app.xml><?xml version="1.0" encoding="utf-8"?>
<Properties xmlns="http://schemas.openxmlformats.org/officeDocument/2006/extended-properties" xmlns:vt="http://schemas.openxmlformats.org/officeDocument/2006/docPropsVTypes">
  <TotalTime>996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Администратор</cp:lastModifiedBy>
  <cp:revision>10</cp:revision>
  <dcterms:created xsi:type="dcterms:W3CDTF">2024-04-15T11:50:46Z</dcterms:created>
  <dcterms:modified xsi:type="dcterms:W3CDTF">2025-01-02T09:46:30Z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