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  <p:pic>
        <p:nvPicPr>
          <p:cNvPr id="436" name="Picture 43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9577" y="2652641"/>
            <a:ext cx="39243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97E6C7-4716-4F23-8EE0-98A114090874}"/>
</file>

<file path=customXml/itemProps2.xml><?xml version="1.0" encoding="utf-8"?>
<ds:datastoreItem xmlns:ds="http://schemas.openxmlformats.org/officeDocument/2006/customXml" ds:itemID="{630E0780-5172-4FA4-AEB9-145E27D2D7D7}"/>
</file>

<file path=customXml/itemProps3.xml><?xml version="1.0" encoding="utf-8"?>
<ds:datastoreItem xmlns:ds="http://schemas.openxmlformats.org/officeDocument/2006/customXml" ds:itemID="{92151226-C8D5-40D1-ADF7-503CB1C1B560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