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7133" y="3371838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8398" y="2188978"/>
              <a:ext cx="910853" cy="91085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14E6CC-BC02-6954-256E-348A8FF12489}"/>
              </a:ext>
            </a:extLst>
          </p:cNvPr>
          <p:cNvGrpSpPr/>
          <p:nvPr/>
        </p:nvGrpSpPr>
        <p:grpSpPr>
          <a:xfrm>
            <a:off x="7480996" y="729573"/>
            <a:ext cx="1235413" cy="1235413"/>
            <a:chOff x="7480996" y="729573"/>
            <a:chExt cx="1235413" cy="123541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1869AB9-FFEF-04C7-AC78-3A98645A714D}"/>
                </a:ext>
              </a:extLst>
            </p:cNvPr>
            <p:cNvSpPr/>
            <p:nvPr/>
          </p:nvSpPr>
          <p:spPr>
            <a:xfrm>
              <a:off x="7480996" y="72957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E53E712-C700-D036-C15D-4CBB396F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7063" y="818574"/>
              <a:ext cx="1054998" cy="105499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12701"/>
            <a:ext cx="1235413" cy="1290616"/>
            <a:chOff x="6191252" y="512701"/>
            <a:chExt cx="1235413" cy="129061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2519" y="512701"/>
              <a:ext cx="1192878" cy="119287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71437"/>
            <a:ext cx="1235413" cy="1249543"/>
            <a:chOff x="4261081" y="4371437"/>
            <a:chExt cx="1235413" cy="124954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6656" y="4371437"/>
              <a:ext cx="1093189" cy="109318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E66122B-1552-0698-1DDA-81FA8764B6D3}"/>
              </a:ext>
            </a:extLst>
          </p:cNvPr>
          <p:cNvGrpSpPr/>
          <p:nvPr/>
        </p:nvGrpSpPr>
        <p:grpSpPr>
          <a:xfrm>
            <a:off x="4873251" y="2890217"/>
            <a:ext cx="1235413" cy="1235413"/>
            <a:chOff x="4873251" y="2890217"/>
            <a:chExt cx="1235413" cy="123541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1B4A26-70BD-5D6B-2AF9-7CF4E25FB1E1}"/>
                </a:ext>
              </a:extLst>
            </p:cNvPr>
            <p:cNvSpPr/>
            <p:nvPr/>
          </p:nvSpPr>
          <p:spPr>
            <a:xfrm>
              <a:off x="4873251" y="289021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1494DB-86CD-E1BF-51BA-6C3F74C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0578" y="2946348"/>
              <a:ext cx="1153913" cy="115391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3003" y="1694438"/>
              <a:ext cx="1010076" cy="101007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1D4F4E8-010E-2270-A59D-F0751C8A1C3D}"/>
              </a:ext>
            </a:extLst>
          </p:cNvPr>
          <p:cNvGrpSpPr/>
          <p:nvPr/>
        </p:nvGrpSpPr>
        <p:grpSpPr>
          <a:xfrm>
            <a:off x="3025668" y="5027872"/>
            <a:ext cx="1235413" cy="1235413"/>
            <a:chOff x="3025668" y="5027872"/>
            <a:chExt cx="1235413" cy="1235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8A3D88-9B9D-7DFF-668B-A96CE88C4995}"/>
                </a:ext>
              </a:extLst>
            </p:cNvPr>
            <p:cNvSpPr/>
            <p:nvPr/>
          </p:nvSpPr>
          <p:spPr>
            <a:xfrm>
              <a:off x="3025668" y="502787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5FFB8-E6D2-F00F-614D-466352BE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66417" y="5068621"/>
              <a:ext cx="1153913" cy="115391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7973" y="5012710"/>
              <a:ext cx="996017" cy="99601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084" y="3546267"/>
              <a:ext cx="1056333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7" r="-6210"/>
            <a:stretch/>
          </p:blipFill>
          <p:spPr>
            <a:xfrm>
              <a:off x="2982102" y="2441941"/>
              <a:ext cx="978309" cy="105212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81360"/>
            <a:ext cx="1235413" cy="1235414"/>
            <a:chOff x="2422062" y="981360"/>
            <a:chExt cx="1235413" cy="1235414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5" r="12905"/>
            <a:stretch/>
          </p:blipFill>
          <p:spPr>
            <a:xfrm>
              <a:off x="2587239" y="981360"/>
              <a:ext cx="916564" cy="1235413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528575"/>
            <a:ext cx="5342785" cy="543819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1219200" cy="24384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13239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AF78C5-5BD3-4B16-B4ED-2B49B5A33368}"/>
</file>

<file path=customXml/itemProps2.xml><?xml version="1.0" encoding="utf-8"?>
<ds:datastoreItem xmlns:ds="http://schemas.openxmlformats.org/officeDocument/2006/customXml" ds:itemID="{322D3328-F13B-4523-847C-DD7DBB86A2DA}"/>
</file>

<file path=customXml/itemProps3.xml><?xml version="1.0" encoding="utf-8"?>
<ds:datastoreItem xmlns:ds="http://schemas.openxmlformats.org/officeDocument/2006/customXml" ds:itemID="{68296E7F-687B-4681-AB89-710D39ADA4D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2025-01-23T10:53:29Z</dcterms:created>
  <dcterms:modified xsi:type="dcterms:W3CDTF">2025-03-02T21:38:01Z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