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3" d="100"/>
          <a:sy n="73" d="100"/>
        </p:scale>
        <p:origin x="43" y="4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942BD5-5E60-4571-90AD-15EA1E3776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678AC10-7A76-4945-9668-93D40FB15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CC2DC7E-9436-434A-B32C-662D6717A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CF8B5A5-B02E-40A4-92AF-902A1841E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F9BA4B-FFFB-4ACB-97A6-684E06E35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6206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58EF47-1E6C-417E-9B0A-60CC44A0A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DD83BE3-A3BE-4206-A205-1D1BC9CE23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1394E45-6400-40DF-AF5F-D141192EE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28F546-627D-4558-8CC6-9C42BBF69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7B63180-443B-4831-814B-8AA403136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1489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255E5A6-2212-4E3F-BE5E-AE6A9A8B4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87B9937-DDA9-4343-AC9B-506321A25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048FA7F-7D10-4955-968E-FD592F773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EC1FF7A-59B6-434B-A6A7-AA56E0EED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1F31AC-67B0-4A1E-A966-AFE0E4BFE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721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831050-0237-4133-BCCE-9A99CF632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479BEB8-FB02-4010-8490-8D26B3599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BC7742-08BF-4874-BA3D-7DC0FA0E6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6CA5B32-06DC-4C9E-A08E-28413EF0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5541D86-B837-4053-A0D1-20C0D9579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1974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345A43-6FC4-47FD-AE36-220488557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5A725BB-2654-4CAC-B0DF-2EE502758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653BCEE-5CD9-4835-B7CC-105479F72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E1327D-674D-448C-8E91-614A99477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BB3C93F-9C18-400B-8A6C-0ACC91BBD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940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AB90E8-BDEE-4536-91BA-F90619511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9B7F95E-D3FA-4792-A2FA-BB469E5B60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04721BB-FE87-4805-89AB-CDB3E03AE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1711F20-4EDC-4992-B56C-BD66EE8DB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4C5EA2D-6776-4022-924D-B431F923C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DD527A3-6DF9-4352-9C10-82494D629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8930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208B4B-0A57-4FF0-8022-911CA6B20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1C63D1C-D613-4E93-9740-A2266BA43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CC7EFA1-2791-416D-8E7B-07307C721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DEB89B8-926A-4809-BB28-87166B01C2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CA951F5-A0CB-4936-9DCC-4EFCB3410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022B131-4F99-4838-BE19-4ECC60F80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B80720F-762A-4EA6-830C-610ADB626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E697924-0DE6-49E8-AAC4-5C91DBB2A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5360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AB4A3D-2F56-4F06-8692-E2B35CEB3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5BBBE8C-0407-469A-B7D2-121DAB7EE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648471B-7B25-4643-B122-C1B31DFDA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D5BF6CD-0DBF-4F11-9A5C-B162273E3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6605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617AF5F-6A71-4491-9812-26DDB6EF0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AE7D9DB-9D76-4726-9302-C07E9BD5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18D715C-AC36-4C55-B07E-8AC1B88FA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680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6A9DA2-73CF-4E78-86E4-7A41E4566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DED35F9-31C9-4FF6-93B6-710214A27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7306B2F-AAAF-42AB-BB39-983E9CCA0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D231B1C-9717-41C3-A953-0A8BCA18F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6683760-1EA9-43AD-94B8-0EB699D2C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FB4BA5B-3DA0-48FB-BB68-E080B9E0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3226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485A7-B476-4BD6-9BBD-5DA8D3AFB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E79D61F-9ADF-4E56-94CB-B5948C2AE7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B71BB51-B658-4529-9CD4-EAB2F86B3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36BA9F-542F-4199-A4D3-BE3CD5D44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96CA089-137B-4576-BD58-134F13227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BC549F-6FFE-4A5A-9D12-DA86D767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288037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A50131F-EDFE-4465-9B10-380DB1EB5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5B3A2AA-3369-4362-AF31-D589275D9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BE71207-D9E5-4CBF-829B-D9EE745917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C13F9D5-8783-4240-9977-C0CD5887D2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72F677E-7A8A-4144-BC57-615A889C63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7683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microsoft.com/office/2007/relationships/hdphoto" Target="../media/hdphoto1.wdp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790958-6901-4FB5-A427-58ABF180A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" b="1620"/>
          <a:stretch/>
        </p:blipFill>
        <p:spPr>
          <a:xfrm>
            <a:off x="32968" y="0"/>
            <a:ext cx="12403297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D89B26-EE77-4B6F-9347-68CA3270DC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333" y="1773700"/>
            <a:ext cx="6014657" cy="53196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B024A1D-B041-44F3-88A3-9F2C8275515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419" y="2786722"/>
            <a:ext cx="2146166" cy="3112106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D9AAA8-2431-4C21-8DDE-EC6E36243D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419" y="2792075"/>
            <a:ext cx="2146166" cy="3112106"/>
          </a:xfrm>
          <a:prstGeom prst="rect">
            <a:avLst/>
          </a:prstGeom>
        </p:spPr>
      </p:pic>
      <p:grpSp>
        <p:nvGrpSpPr>
          <p:cNvPr id="12" name="Группа 51">
            <a:extLst>
              <a:ext uri="{FF2B5EF4-FFF2-40B4-BE49-F238E27FC236}">
                <a16:creationId xmlns:a16="http://schemas.microsoft.com/office/drawing/2014/main" id="{820EA4A1-F4DD-47EE-9326-1789B751C8C7}"/>
              </a:ext>
            </a:extLst>
          </p:cNvPr>
          <p:cNvGrpSpPr/>
          <p:nvPr/>
        </p:nvGrpSpPr>
        <p:grpSpPr>
          <a:xfrm>
            <a:off x="1808983" y="295496"/>
            <a:ext cx="1602211" cy="1742064"/>
            <a:chOff x="2844741" y="574350"/>
            <a:chExt cx="2066306" cy="2295043"/>
          </a:xfrm>
        </p:grpSpPr>
        <p:grpSp>
          <p:nvGrpSpPr>
            <p:cNvPr id="13" name="Группа 52">
              <a:extLst>
                <a:ext uri="{FF2B5EF4-FFF2-40B4-BE49-F238E27FC236}">
                  <a16:creationId xmlns:a16="http://schemas.microsoft.com/office/drawing/2014/main" id="{34CD5A26-1557-49B2-858E-E51C7C50F948}"/>
                </a:ext>
              </a:extLst>
            </p:cNvPr>
            <p:cNvGrpSpPr/>
            <p:nvPr/>
          </p:nvGrpSpPr>
          <p:grpSpPr>
            <a:xfrm>
              <a:off x="2844741" y="665300"/>
              <a:ext cx="2066306" cy="2204093"/>
              <a:chOff x="748146" y="629393"/>
              <a:chExt cx="2066306" cy="2204093"/>
            </a:xfrm>
          </p:grpSpPr>
          <p:sp>
            <p:nvSpPr>
              <p:cNvPr id="15" name="Овал 14">
                <a:extLst>
                  <a:ext uri="{FF2B5EF4-FFF2-40B4-BE49-F238E27FC236}">
                    <a16:creationId xmlns:a16="http://schemas.microsoft.com/office/drawing/2014/main" id="{9036349A-1E55-443D-B888-EFBD1B4A3E55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6" name="Прямоугольник 55">
                <a:extLst>
                  <a:ext uri="{FF2B5EF4-FFF2-40B4-BE49-F238E27FC236}">
                    <a16:creationId xmlns:a16="http://schemas.microsoft.com/office/drawing/2014/main" id="{469DAF62-FD41-465A-9558-EBDD413E9C03}"/>
                  </a:ext>
                </a:extLst>
              </p:cNvPr>
              <p:cNvSpPr/>
              <p:nvPr/>
            </p:nvSpPr>
            <p:spPr>
              <a:xfrm>
                <a:off x="1292072" y="1880544"/>
                <a:ext cx="1015088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СО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DED28BF1-BE2C-4046-9825-F5C7F0F05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41297" y="574350"/>
              <a:ext cx="1174171" cy="1607654"/>
            </a:xfrm>
            <a:prstGeom prst="rect">
              <a:avLst/>
            </a:prstGeom>
          </p:spPr>
        </p:pic>
      </p:grpSp>
      <p:grpSp>
        <p:nvGrpSpPr>
          <p:cNvPr id="17" name="Группа 56">
            <a:extLst>
              <a:ext uri="{FF2B5EF4-FFF2-40B4-BE49-F238E27FC236}">
                <a16:creationId xmlns:a16="http://schemas.microsoft.com/office/drawing/2014/main" id="{CF30F1F1-3F55-4F7E-BD89-E496668BC914}"/>
              </a:ext>
            </a:extLst>
          </p:cNvPr>
          <p:cNvGrpSpPr/>
          <p:nvPr/>
        </p:nvGrpSpPr>
        <p:grpSpPr>
          <a:xfrm>
            <a:off x="3849538" y="336050"/>
            <a:ext cx="1602211" cy="1662800"/>
            <a:chOff x="2844530" y="667607"/>
            <a:chExt cx="2066306" cy="2190619"/>
          </a:xfrm>
        </p:grpSpPr>
        <p:grpSp>
          <p:nvGrpSpPr>
            <p:cNvPr id="18" name="Группа 57">
              <a:extLst>
                <a:ext uri="{FF2B5EF4-FFF2-40B4-BE49-F238E27FC236}">
                  <a16:creationId xmlns:a16="http://schemas.microsoft.com/office/drawing/2014/main" id="{A909BD2D-80BB-441D-8EB9-B591306AFCB7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190619"/>
              <a:chOff x="748146" y="629393"/>
              <a:chExt cx="2066306" cy="2190619"/>
            </a:xfrm>
          </p:grpSpPr>
          <p:sp>
            <p:nvSpPr>
              <p:cNvPr id="20" name="Овал 19">
                <a:extLst>
                  <a:ext uri="{FF2B5EF4-FFF2-40B4-BE49-F238E27FC236}">
                    <a16:creationId xmlns:a16="http://schemas.microsoft.com/office/drawing/2014/main" id="{BF484995-5254-4D93-A07F-FB2212C07CE7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1" name="Прямоугольник 60">
                <a:extLst>
                  <a:ext uri="{FF2B5EF4-FFF2-40B4-BE49-F238E27FC236}">
                    <a16:creationId xmlns:a16="http://schemas.microsoft.com/office/drawing/2014/main" id="{9672C7EB-BED6-49E9-A9B6-52E20FCD33C7}"/>
                  </a:ext>
                </a:extLst>
              </p:cNvPr>
              <p:cNvSpPr/>
              <p:nvPr/>
            </p:nvSpPr>
            <p:spPr>
              <a:xfrm>
                <a:off x="1308799" y="1867070"/>
                <a:ext cx="977308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БА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997F14AB-58E7-4D97-AB70-A43D9D31E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8972" y="769068"/>
              <a:ext cx="1402780" cy="1369213"/>
            </a:xfrm>
            <a:prstGeom prst="rect">
              <a:avLst/>
            </a:prstGeom>
          </p:spPr>
        </p:pic>
      </p:grpSp>
      <p:grpSp>
        <p:nvGrpSpPr>
          <p:cNvPr id="22" name="Группа 61">
            <a:extLst>
              <a:ext uri="{FF2B5EF4-FFF2-40B4-BE49-F238E27FC236}">
                <a16:creationId xmlns:a16="http://schemas.microsoft.com/office/drawing/2014/main" id="{167ABC16-5399-4D49-9DAE-160BD0F8BE86}"/>
              </a:ext>
            </a:extLst>
          </p:cNvPr>
          <p:cNvGrpSpPr/>
          <p:nvPr/>
        </p:nvGrpSpPr>
        <p:grpSpPr>
          <a:xfrm>
            <a:off x="5851005" y="329724"/>
            <a:ext cx="1602211" cy="1661312"/>
            <a:chOff x="748146" y="608593"/>
            <a:chExt cx="2066306" cy="2188658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96EF81A6-A008-4709-86C4-ADE75AB809F5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3910973-12BC-4C25-B341-239CE695CB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84" b="16973"/>
            <a:stretch/>
          </p:blipFill>
          <p:spPr>
            <a:xfrm>
              <a:off x="924650" y="608593"/>
              <a:ext cx="1803568" cy="1309407"/>
            </a:xfrm>
            <a:prstGeom prst="rect">
              <a:avLst/>
            </a:prstGeom>
          </p:spPr>
        </p:pic>
        <p:sp>
          <p:nvSpPr>
            <p:cNvPr id="25" name="Прямоугольник 64">
              <a:extLst>
                <a:ext uri="{FF2B5EF4-FFF2-40B4-BE49-F238E27FC236}">
                  <a16:creationId xmlns:a16="http://schemas.microsoft.com/office/drawing/2014/main" id="{C9300834-C1F8-4F87-BD1E-8B767CD6362B}"/>
                </a:ext>
              </a:extLst>
            </p:cNvPr>
            <p:cNvSpPr/>
            <p:nvPr/>
          </p:nvSpPr>
          <p:spPr>
            <a:xfrm>
              <a:off x="1286044" y="1844309"/>
              <a:ext cx="990509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КА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E0B5775-091B-4A2E-B1F5-391AA81C1F6B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622" y="2566072"/>
            <a:ext cx="3335514" cy="3335514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042911F-88EC-4685-B0A8-5606776152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835" y="2556699"/>
            <a:ext cx="3335514" cy="3335514"/>
          </a:xfrm>
          <a:prstGeom prst="rect">
            <a:avLst/>
          </a:prstGeom>
        </p:spPr>
      </p:pic>
      <p:grpSp>
        <p:nvGrpSpPr>
          <p:cNvPr id="29" name="Группа 61">
            <a:extLst>
              <a:ext uri="{FF2B5EF4-FFF2-40B4-BE49-F238E27FC236}">
                <a16:creationId xmlns:a16="http://schemas.microsoft.com/office/drawing/2014/main" id="{556F6CFD-680A-41EC-956A-826D44358096}"/>
              </a:ext>
            </a:extLst>
          </p:cNvPr>
          <p:cNvGrpSpPr/>
          <p:nvPr/>
        </p:nvGrpSpPr>
        <p:grpSpPr>
          <a:xfrm>
            <a:off x="3749305" y="373314"/>
            <a:ext cx="1737153" cy="1761790"/>
            <a:chOff x="748146" y="629393"/>
            <a:chExt cx="2066306" cy="2167858"/>
          </a:xfrm>
        </p:grpSpPr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EF2A256F-5CC1-4D1D-B6F9-8A0B8E4C0402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93FC6B8D-FC24-4E2E-984C-A83923AAE4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8" b="15655"/>
            <a:stretch/>
          </p:blipFill>
          <p:spPr>
            <a:xfrm>
              <a:off x="976837" y="692063"/>
              <a:ext cx="1716665" cy="1277585"/>
            </a:xfrm>
            <a:prstGeom prst="rect">
              <a:avLst/>
            </a:prstGeom>
          </p:spPr>
        </p:pic>
        <p:sp>
          <p:nvSpPr>
            <p:cNvPr id="32" name="Прямоугольник 64">
              <a:extLst>
                <a:ext uri="{FF2B5EF4-FFF2-40B4-BE49-F238E27FC236}">
                  <a16:creationId xmlns:a16="http://schemas.microsoft.com/office/drawing/2014/main" id="{43FA388A-B1F9-419D-B032-D6AB6659BC57}"/>
                </a:ext>
              </a:extLst>
            </p:cNvPr>
            <p:cNvSpPr/>
            <p:nvPr/>
          </p:nvSpPr>
          <p:spPr>
            <a:xfrm>
              <a:off x="1306233" y="1844309"/>
              <a:ext cx="950132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КУ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3" name="Группа 5">
            <a:extLst>
              <a:ext uri="{FF2B5EF4-FFF2-40B4-BE49-F238E27FC236}">
                <a16:creationId xmlns:a16="http://schemas.microsoft.com/office/drawing/2014/main" id="{F994401D-B2F4-4D95-94F1-0C0B6A1D0BBD}"/>
              </a:ext>
            </a:extLst>
          </p:cNvPr>
          <p:cNvGrpSpPr/>
          <p:nvPr/>
        </p:nvGrpSpPr>
        <p:grpSpPr>
          <a:xfrm>
            <a:off x="1438553" y="-5483"/>
            <a:ext cx="2315529" cy="2173154"/>
            <a:chOff x="-97156" y="92303"/>
            <a:chExt cx="2514870" cy="2214251"/>
          </a:xfrm>
        </p:grpSpPr>
        <p:grpSp>
          <p:nvGrpSpPr>
            <p:cNvPr id="34" name="Группа 57">
              <a:extLst>
                <a:ext uri="{FF2B5EF4-FFF2-40B4-BE49-F238E27FC236}">
                  <a16:creationId xmlns:a16="http://schemas.microsoft.com/office/drawing/2014/main" id="{7BDDF1D7-8BB2-42BE-9A2F-4EB60B9FB663}"/>
                </a:ext>
              </a:extLst>
            </p:cNvPr>
            <p:cNvGrpSpPr/>
            <p:nvPr/>
          </p:nvGrpSpPr>
          <p:grpSpPr>
            <a:xfrm>
              <a:off x="202178" y="396261"/>
              <a:ext cx="1886702" cy="1910293"/>
              <a:chOff x="748146" y="629393"/>
              <a:chExt cx="2066306" cy="2190619"/>
            </a:xfrm>
          </p:grpSpPr>
          <p:sp>
            <p:nvSpPr>
              <p:cNvPr id="36" name="Овал 35">
                <a:extLst>
                  <a:ext uri="{FF2B5EF4-FFF2-40B4-BE49-F238E27FC236}">
                    <a16:creationId xmlns:a16="http://schemas.microsoft.com/office/drawing/2014/main" id="{C118E835-5174-413A-A955-BD7851EC01B5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7" name="Прямоугольник 60">
                <a:extLst>
                  <a:ext uri="{FF2B5EF4-FFF2-40B4-BE49-F238E27FC236}">
                    <a16:creationId xmlns:a16="http://schemas.microsoft.com/office/drawing/2014/main" id="{901FD96E-2B90-426E-BF6A-43CF4EA7DF6E}"/>
                  </a:ext>
                </a:extLst>
              </p:cNvPr>
              <p:cNvSpPr/>
              <p:nvPr/>
            </p:nvSpPr>
            <p:spPr>
              <a:xfrm>
                <a:off x="1491803" y="1867070"/>
                <a:ext cx="611300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8660B07F-7BE6-403F-A7C4-E48BA9DF02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583" l="10000" r="90000"/>
                      </a14:imgEffect>
                    </a14:imgLayer>
                  </a14:imgProps>
                </a:ext>
              </a:extLst>
            </a:blip>
            <a:srcRect b="36697"/>
            <a:stretch/>
          </p:blipFill>
          <p:spPr>
            <a:xfrm>
              <a:off x="-97156" y="92303"/>
              <a:ext cx="2514870" cy="1591998"/>
            </a:xfrm>
            <a:prstGeom prst="ellipse">
              <a:avLst/>
            </a:prstGeom>
            <a:ln>
              <a:noFill/>
            </a:ln>
            <a:effectLst/>
          </p:spPr>
        </p:pic>
      </p:grpSp>
      <p:grpSp>
        <p:nvGrpSpPr>
          <p:cNvPr id="38" name="Группа 38">
            <a:extLst>
              <a:ext uri="{FF2B5EF4-FFF2-40B4-BE49-F238E27FC236}">
                <a16:creationId xmlns:a16="http://schemas.microsoft.com/office/drawing/2014/main" id="{3C469B34-D04F-4C96-9509-9AB427410644}"/>
              </a:ext>
            </a:extLst>
          </p:cNvPr>
          <p:cNvGrpSpPr/>
          <p:nvPr/>
        </p:nvGrpSpPr>
        <p:grpSpPr>
          <a:xfrm>
            <a:off x="5793764" y="123222"/>
            <a:ext cx="1713569" cy="2001979"/>
            <a:chOff x="679570" y="463201"/>
            <a:chExt cx="2067900" cy="2395009"/>
          </a:xfrm>
        </p:grpSpPr>
        <p:grpSp>
          <p:nvGrpSpPr>
            <p:cNvPr id="39" name="Группа 39">
              <a:extLst>
                <a:ext uri="{FF2B5EF4-FFF2-40B4-BE49-F238E27FC236}">
                  <a16:creationId xmlns:a16="http://schemas.microsoft.com/office/drawing/2014/main" id="{082F10D8-FBE0-496A-9C10-00AE0A054095}"/>
                </a:ext>
              </a:extLst>
            </p:cNvPr>
            <p:cNvGrpSpPr/>
            <p:nvPr/>
          </p:nvGrpSpPr>
          <p:grpSpPr>
            <a:xfrm>
              <a:off x="681164" y="667607"/>
              <a:ext cx="2066306" cy="2190603"/>
              <a:chOff x="748146" y="629393"/>
              <a:chExt cx="2066306" cy="2190603"/>
            </a:xfrm>
          </p:grpSpPr>
          <p:sp>
            <p:nvSpPr>
              <p:cNvPr id="41" name="Овал 40">
                <a:extLst>
                  <a:ext uri="{FF2B5EF4-FFF2-40B4-BE49-F238E27FC236}">
                    <a16:creationId xmlns:a16="http://schemas.microsoft.com/office/drawing/2014/main" id="{20266B2B-155C-40B5-8878-98B6EB1C2B85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42" name="Прямоугольник 42">
                <a:extLst>
                  <a:ext uri="{FF2B5EF4-FFF2-40B4-BE49-F238E27FC236}">
                    <a16:creationId xmlns:a16="http://schemas.microsoft.com/office/drawing/2014/main" id="{33E72F67-3CC8-402F-8744-00F12815EBAE}"/>
                  </a:ext>
                </a:extLst>
              </p:cNvPr>
              <p:cNvSpPr/>
              <p:nvPr/>
            </p:nvSpPr>
            <p:spPr>
              <a:xfrm>
                <a:off x="1255685" y="1844309"/>
                <a:ext cx="1051227" cy="97568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1A489086-30A8-49EA-956A-5D39B010C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570" y="463201"/>
              <a:ext cx="2030173" cy="2012576"/>
            </a:xfrm>
            <a:prstGeom prst="rect">
              <a:avLst/>
            </a:prstGeom>
          </p:spPr>
        </p:pic>
      </p:grp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3517A0A3-6659-4D73-9A37-6A8FE56F4D1B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28" y="2220539"/>
            <a:ext cx="4153265" cy="415326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73017F3-DB79-4CF7-8D5D-E0A844B6BA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28" y="2200238"/>
            <a:ext cx="4153265" cy="4153265"/>
          </a:xfrm>
          <a:prstGeom prst="rect">
            <a:avLst/>
          </a:prstGeom>
        </p:spPr>
      </p:pic>
      <p:grpSp>
        <p:nvGrpSpPr>
          <p:cNvPr id="48" name="Группа 36">
            <a:extLst>
              <a:ext uri="{FF2B5EF4-FFF2-40B4-BE49-F238E27FC236}">
                <a16:creationId xmlns:a16="http://schemas.microsoft.com/office/drawing/2014/main" id="{AF2097BB-F9E4-49C5-8742-92C2FD654F5E}"/>
              </a:ext>
            </a:extLst>
          </p:cNvPr>
          <p:cNvGrpSpPr/>
          <p:nvPr/>
        </p:nvGrpSpPr>
        <p:grpSpPr>
          <a:xfrm>
            <a:off x="1766210" y="302139"/>
            <a:ext cx="1654730" cy="1758517"/>
            <a:chOff x="680731" y="631474"/>
            <a:chExt cx="2066306" cy="2153142"/>
          </a:xfrm>
        </p:grpSpPr>
        <p:grpSp>
          <p:nvGrpSpPr>
            <p:cNvPr id="49" name="Группа 37">
              <a:extLst>
                <a:ext uri="{FF2B5EF4-FFF2-40B4-BE49-F238E27FC236}">
                  <a16:creationId xmlns:a16="http://schemas.microsoft.com/office/drawing/2014/main" id="{DDDBADA2-EB2E-4E73-AE4F-DAB75EED18AA}"/>
                </a:ext>
              </a:extLst>
            </p:cNvPr>
            <p:cNvGrpSpPr/>
            <p:nvPr/>
          </p:nvGrpSpPr>
          <p:grpSpPr>
            <a:xfrm>
              <a:off x="680731" y="631474"/>
              <a:ext cx="2066306" cy="2153142"/>
              <a:chOff x="748146" y="629393"/>
              <a:chExt cx="2066306" cy="2153142"/>
            </a:xfrm>
          </p:grpSpPr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id="{CE1A30C2-01F1-4D49-8A44-69AFB4CA1A51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2" name="Прямоугольник 45">
                <a:extLst>
                  <a:ext uri="{FF2B5EF4-FFF2-40B4-BE49-F238E27FC236}">
                    <a16:creationId xmlns:a16="http://schemas.microsoft.com/office/drawing/2014/main" id="{6A8FEB9A-FA5A-4603-ABE4-90D3A586B51D}"/>
                  </a:ext>
                </a:extLst>
              </p:cNvPr>
              <p:cNvSpPr/>
              <p:nvPr/>
            </p:nvSpPr>
            <p:spPr>
              <a:xfrm>
                <a:off x="1221032" y="1844309"/>
                <a:ext cx="1120535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МЕ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72412418-B477-4690-A676-062F4EAFC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5309" y="669356"/>
              <a:ext cx="1462272" cy="1394799"/>
            </a:xfrm>
            <a:prstGeom prst="rect">
              <a:avLst/>
            </a:prstGeom>
          </p:spPr>
        </p:pic>
      </p:grpSp>
      <p:grpSp>
        <p:nvGrpSpPr>
          <p:cNvPr id="53" name="Группа 46">
            <a:extLst>
              <a:ext uri="{FF2B5EF4-FFF2-40B4-BE49-F238E27FC236}">
                <a16:creationId xmlns:a16="http://schemas.microsoft.com/office/drawing/2014/main" id="{EEEE612A-FCBD-4C7C-849F-700856E53D4E}"/>
              </a:ext>
            </a:extLst>
          </p:cNvPr>
          <p:cNvGrpSpPr/>
          <p:nvPr/>
        </p:nvGrpSpPr>
        <p:grpSpPr>
          <a:xfrm>
            <a:off x="3800614" y="402094"/>
            <a:ext cx="1654892" cy="1727338"/>
            <a:chOff x="2912300" y="665526"/>
            <a:chExt cx="2066306" cy="2119278"/>
          </a:xfrm>
        </p:grpSpPr>
        <p:grpSp>
          <p:nvGrpSpPr>
            <p:cNvPr id="54" name="Группа 48">
              <a:extLst>
                <a:ext uri="{FF2B5EF4-FFF2-40B4-BE49-F238E27FC236}">
                  <a16:creationId xmlns:a16="http://schemas.microsoft.com/office/drawing/2014/main" id="{586FF235-150D-4DD7-920E-B5A923C32A78}"/>
                </a:ext>
              </a:extLst>
            </p:cNvPr>
            <p:cNvGrpSpPr/>
            <p:nvPr/>
          </p:nvGrpSpPr>
          <p:grpSpPr>
            <a:xfrm>
              <a:off x="2912300" y="665526"/>
              <a:ext cx="2066306" cy="2119278"/>
              <a:chOff x="748146" y="629393"/>
              <a:chExt cx="2066306" cy="2119278"/>
            </a:xfrm>
          </p:grpSpPr>
          <p:sp>
            <p:nvSpPr>
              <p:cNvPr id="56" name="Овал 55">
                <a:extLst>
                  <a:ext uri="{FF2B5EF4-FFF2-40B4-BE49-F238E27FC236}">
                    <a16:creationId xmlns:a16="http://schemas.microsoft.com/office/drawing/2014/main" id="{9AE8E34D-547F-4849-861B-C42A194C561F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7" name="Прямоугольник 51">
                <a:extLst>
                  <a:ext uri="{FF2B5EF4-FFF2-40B4-BE49-F238E27FC236}">
                    <a16:creationId xmlns:a16="http://schemas.microsoft.com/office/drawing/2014/main" id="{3CB395CD-E90B-4ED5-9EBA-1B7E92D9793A}"/>
                  </a:ext>
                </a:extLst>
              </p:cNvPr>
              <p:cNvSpPr/>
              <p:nvPr/>
            </p:nvSpPr>
            <p:spPr>
              <a:xfrm>
                <a:off x="1370501" y="1808532"/>
                <a:ext cx="1012351" cy="94013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ДУ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5172A05-B3D2-4541-82EB-87768CCF3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4021" y="674744"/>
              <a:ext cx="1602158" cy="1574313"/>
            </a:xfrm>
            <a:prstGeom prst="rect">
              <a:avLst/>
            </a:prstGeom>
          </p:spPr>
        </p:pic>
      </p:grpSp>
      <p:grpSp>
        <p:nvGrpSpPr>
          <p:cNvPr id="58" name="Группа 52">
            <a:extLst>
              <a:ext uri="{FF2B5EF4-FFF2-40B4-BE49-F238E27FC236}">
                <a16:creationId xmlns:a16="http://schemas.microsoft.com/office/drawing/2014/main" id="{E8BED18F-F092-424B-8892-9F163351CE57}"/>
              </a:ext>
            </a:extLst>
          </p:cNvPr>
          <p:cNvGrpSpPr/>
          <p:nvPr/>
        </p:nvGrpSpPr>
        <p:grpSpPr>
          <a:xfrm>
            <a:off x="5743584" y="210269"/>
            <a:ext cx="1737153" cy="1909342"/>
            <a:chOff x="2844530" y="618163"/>
            <a:chExt cx="2066306" cy="2255211"/>
          </a:xfrm>
        </p:grpSpPr>
        <p:grpSp>
          <p:nvGrpSpPr>
            <p:cNvPr id="59" name="Группа 53">
              <a:extLst>
                <a:ext uri="{FF2B5EF4-FFF2-40B4-BE49-F238E27FC236}">
                  <a16:creationId xmlns:a16="http://schemas.microsoft.com/office/drawing/2014/main" id="{4F4AF6BF-C8AD-479A-9A5B-D81061120A29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05767"/>
              <a:chOff x="748146" y="629393"/>
              <a:chExt cx="2066306" cy="2205767"/>
            </a:xfrm>
          </p:grpSpPr>
          <p:sp>
            <p:nvSpPr>
              <p:cNvPr id="61" name="Овал 60">
                <a:extLst>
                  <a:ext uri="{FF2B5EF4-FFF2-40B4-BE49-F238E27FC236}">
                    <a16:creationId xmlns:a16="http://schemas.microsoft.com/office/drawing/2014/main" id="{EB6ED9AA-BD24-446F-A012-6794CE5A990B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62" name="Прямоугольник 56">
                <a:extLst>
                  <a:ext uri="{FF2B5EF4-FFF2-40B4-BE49-F238E27FC236}">
                    <a16:creationId xmlns:a16="http://schemas.microsoft.com/office/drawing/2014/main" id="{57EEB79A-DF87-43DC-9FD9-CA66126482CD}"/>
                  </a:ext>
                </a:extLst>
              </p:cNvPr>
              <p:cNvSpPr/>
              <p:nvPr/>
            </p:nvSpPr>
            <p:spPr>
              <a:xfrm>
                <a:off x="1332219" y="1867071"/>
                <a:ext cx="930470" cy="96808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ЗА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60" name="Picture 10">
              <a:extLst>
                <a:ext uri="{FF2B5EF4-FFF2-40B4-BE49-F238E27FC236}">
                  <a16:creationId xmlns:a16="http://schemas.microsoft.com/office/drawing/2014/main" id="{9001734E-06D9-4303-9DCC-D4908B58CE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133283" y="618163"/>
              <a:ext cx="1531480" cy="1520751"/>
            </a:xfrm>
            <a:prstGeom prst="rect">
              <a:avLst/>
            </a:prstGeom>
            <a:noFill/>
            <a:effectLst>
              <a:glow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68952D7D-E7CB-41A3-82B1-625FA8895973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114" y="2904603"/>
            <a:ext cx="2703817" cy="270381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47F12C3B-2769-4E3E-B17D-B95AABD29B8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6506" y="2898321"/>
            <a:ext cx="2602057" cy="2602057"/>
          </a:xfrm>
          <a:prstGeom prst="rect">
            <a:avLst/>
          </a:prstGeom>
        </p:spPr>
      </p:pic>
      <p:grpSp>
        <p:nvGrpSpPr>
          <p:cNvPr id="65" name="Группа 62">
            <a:extLst>
              <a:ext uri="{FF2B5EF4-FFF2-40B4-BE49-F238E27FC236}">
                <a16:creationId xmlns:a16="http://schemas.microsoft.com/office/drawing/2014/main" id="{A57D8A54-0D75-4610-BC3B-DD671D9D0201}"/>
              </a:ext>
            </a:extLst>
          </p:cNvPr>
          <p:cNvGrpSpPr/>
          <p:nvPr/>
        </p:nvGrpSpPr>
        <p:grpSpPr>
          <a:xfrm>
            <a:off x="5747461" y="230435"/>
            <a:ext cx="1775514" cy="1883719"/>
            <a:chOff x="748146" y="629393"/>
            <a:chExt cx="2066306" cy="2167858"/>
          </a:xfrm>
        </p:grpSpPr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B134F98C-00A4-450F-B821-A681F0018FFC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235DC199-FC8D-400A-BBC7-72220F36B9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2" b="17291"/>
            <a:stretch/>
          </p:blipFill>
          <p:spPr>
            <a:xfrm>
              <a:off x="1021963" y="763445"/>
              <a:ext cx="1648236" cy="1242551"/>
            </a:xfrm>
            <a:prstGeom prst="rect">
              <a:avLst/>
            </a:prstGeom>
          </p:spPr>
        </p:pic>
        <p:sp>
          <p:nvSpPr>
            <p:cNvPr id="68" name="Прямоугольник 79">
              <a:extLst>
                <a:ext uri="{FF2B5EF4-FFF2-40B4-BE49-F238E27FC236}">
                  <a16:creationId xmlns:a16="http://schemas.microsoft.com/office/drawing/2014/main" id="{6628DAEC-F61D-42C1-A2C9-241246B184F0}"/>
                </a:ext>
              </a:extLst>
            </p:cNvPr>
            <p:cNvSpPr/>
            <p:nvPr/>
          </p:nvSpPr>
          <p:spPr>
            <a:xfrm>
              <a:off x="1271121" y="1844309"/>
              <a:ext cx="1020356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КИ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9" name="Группа 38">
            <a:extLst>
              <a:ext uri="{FF2B5EF4-FFF2-40B4-BE49-F238E27FC236}">
                <a16:creationId xmlns:a16="http://schemas.microsoft.com/office/drawing/2014/main" id="{BB385DFC-9689-4B2F-9003-28E5FFC35E39}"/>
              </a:ext>
            </a:extLst>
          </p:cNvPr>
          <p:cNvGrpSpPr/>
          <p:nvPr/>
        </p:nvGrpSpPr>
        <p:grpSpPr>
          <a:xfrm>
            <a:off x="1630540" y="307672"/>
            <a:ext cx="1821625" cy="1825927"/>
            <a:chOff x="748146" y="629393"/>
            <a:chExt cx="2066306" cy="2167858"/>
          </a:xfrm>
        </p:grpSpPr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97A32858-5AC6-431A-A304-A19F30B302B0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90159766-61C5-4B2E-A01B-093343450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775" b="17290"/>
            <a:stretch/>
          </p:blipFill>
          <p:spPr>
            <a:xfrm>
              <a:off x="992042" y="688724"/>
              <a:ext cx="1501387" cy="1339272"/>
            </a:xfrm>
            <a:prstGeom prst="rect">
              <a:avLst/>
            </a:prstGeom>
          </p:spPr>
        </p:pic>
        <p:sp>
          <p:nvSpPr>
            <p:cNvPr id="72" name="Прямоугольник 41">
              <a:extLst>
                <a:ext uri="{FF2B5EF4-FFF2-40B4-BE49-F238E27FC236}">
                  <a16:creationId xmlns:a16="http://schemas.microsoft.com/office/drawing/2014/main" id="{6649F633-8C6A-4ACE-9DFF-5FE31A8734AF}"/>
                </a:ext>
              </a:extLst>
            </p:cNvPr>
            <p:cNvSpPr/>
            <p:nvPr/>
          </p:nvSpPr>
          <p:spPr>
            <a:xfrm>
              <a:off x="1306233" y="1844309"/>
              <a:ext cx="950132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КУ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3" name="Группа 42">
            <a:extLst>
              <a:ext uri="{FF2B5EF4-FFF2-40B4-BE49-F238E27FC236}">
                <a16:creationId xmlns:a16="http://schemas.microsoft.com/office/drawing/2014/main" id="{C46820B9-5E09-4176-9BCA-5CA263634B81}"/>
              </a:ext>
            </a:extLst>
          </p:cNvPr>
          <p:cNvGrpSpPr/>
          <p:nvPr/>
        </p:nvGrpSpPr>
        <p:grpSpPr>
          <a:xfrm>
            <a:off x="3738913" y="353580"/>
            <a:ext cx="1775514" cy="1824993"/>
            <a:chOff x="2844530" y="667607"/>
            <a:chExt cx="2066306" cy="2190619"/>
          </a:xfrm>
        </p:grpSpPr>
        <p:grpSp>
          <p:nvGrpSpPr>
            <p:cNvPr id="74" name="Группа 57">
              <a:extLst>
                <a:ext uri="{FF2B5EF4-FFF2-40B4-BE49-F238E27FC236}">
                  <a16:creationId xmlns:a16="http://schemas.microsoft.com/office/drawing/2014/main" id="{A0307796-15BA-4A09-8E15-57D0284C38C9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190619"/>
              <a:chOff x="748146" y="629393"/>
              <a:chExt cx="2066306" cy="2190619"/>
            </a:xfrm>
          </p:grpSpPr>
          <p:sp>
            <p:nvSpPr>
              <p:cNvPr id="76" name="Овал 75">
                <a:extLst>
                  <a:ext uri="{FF2B5EF4-FFF2-40B4-BE49-F238E27FC236}">
                    <a16:creationId xmlns:a16="http://schemas.microsoft.com/office/drawing/2014/main" id="{13983370-4920-4A6E-8BF1-31BEE796CC73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77" name="Прямоугольник 61">
                <a:extLst>
                  <a:ext uri="{FF2B5EF4-FFF2-40B4-BE49-F238E27FC236}">
                    <a16:creationId xmlns:a16="http://schemas.microsoft.com/office/drawing/2014/main" id="{C2B9042B-7FA4-42E7-9120-031A88D41164}"/>
                  </a:ext>
                </a:extLst>
              </p:cNvPr>
              <p:cNvSpPr/>
              <p:nvPr/>
            </p:nvSpPr>
            <p:spPr>
              <a:xfrm>
                <a:off x="1289909" y="1867070"/>
                <a:ext cx="1015089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БИ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4152F009-FE86-450E-97EA-A402A094C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03516" y="740584"/>
              <a:ext cx="1406364" cy="1385997"/>
            </a:xfrm>
            <a:prstGeom prst="rect">
              <a:avLst/>
            </a:prstGeom>
          </p:spPr>
        </p:pic>
      </p:grp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45BE8EB4-E059-4429-8F29-EAA298845AB1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37" y="2783586"/>
            <a:ext cx="2754194" cy="2754194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9DA2C4AD-F227-4080-8727-0D0C6FB0B4D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562" y="2873450"/>
            <a:ext cx="2754194" cy="2754194"/>
          </a:xfrm>
          <a:prstGeom prst="rect">
            <a:avLst/>
          </a:prstGeom>
        </p:spPr>
      </p:pic>
      <p:grpSp>
        <p:nvGrpSpPr>
          <p:cNvPr id="111" name="Группа 81">
            <a:extLst>
              <a:ext uri="{FF2B5EF4-FFF2-40B4-BE49-F238E27FC236}">
                <a16:creationId xmlns:a16="http://schemas.microsoft.com/office/drawing/2014/main" id="{7EAB3A93-CBF9-40AD-AD96-21D6A34D43C5}"/>
              </a:ext>
            </a:extLst>
          </p:cNvPr>
          <p:cNvGrpSpPr/>
          <p:nvPr/>
        </p:nvGrpSpPr>
        <p:grpSpPr>
          <a:xfrm>
            <a:off x="1718498" y="296343"/>
            <a:ext cx="1626869" cy="1816139"/>
            <a:chOff x="748146" y="629393"/>
            <a:chExt cx="2066306" cy="2167858"/>
          </a:xfrm>
        </p:grpSpPr>
        <p:sp>
          <p:nvSpPr>
            <p:cNvPr id="112" name="Овал 111">
              <a:extLst>
                <a:ext uri="{FF2B5EF4-FFF2-40B4-BE49-F238E27FC236}">
                  <a16:creationId xmlns:a16="http://schemas.microsoft.com/office/drawing/2014/main" id="{6EDF4B3B-518E-43EF-89F4-349120948A6E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103E5317-39EB-478D-8168-7CE99C1DF4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" b="14101"/>
            <a:stretch/>
          </p:blipFill>
          <p:spPr>
            <a:xfrm>
              <a:off x="845994" y="730460"/>
              <a:ext cx="1761661" cy="1347751"/>
            </a:xfrm>
            <a:prstGeom prst="rect">
              <a:avLst/>
            </a:prstGeom>
          </p:spPr>
        </p:pic>
        <p:sp>
          <p:nvSpPr>
            <p:cNvPr id="114" name="Прямоугольник 84">
              <a:extLst>
                <a:ext uri="{FF2B5EF4-FFF2-40B4-BE49-F238E27FC236}">
                  <a16:creationId xmlns:a16="http://schemas.microsoft.com/office/drawing/2014/main" id="{DA71545C-80C4-4213-A623-CD8814AEA5D6}"/>
                </a:ext>
              </a:extLst>
            </p:cNvPr>
            <p:cNvSpPr/>
            <p:nvPr/>
          </p:nvSpPr>
          <p:spPr>
            <a:xfrm>
              <a:off x="1270911" y="1844309"/>
              <a:ext cx="1020776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КО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5" name="Группа 85">
            <a:extLst>
              <a:ext uri="{FF2B5EF4-FFF2-40B4-BE49-F238E27FC236}">
                <a16:creationId xmlns:a16="http://schemas.microsoft.com/office/drawing/2014/main" id="{4DF61D49-F25E-4A75-9C69-8DEA8B6374CE}"/>
              </a:ext>
            </a:extLst>
          </p:cNvPr>
          <p:cNvGrpSpPr/>
          <p:nvPr/>
        </p:nvGrpSpPr>
        <p:grpSpPr>
          <a:xfrm>
            <a:off x="3826803" y="274297"/>
            <a:ext cx="1626709" cy="1853664"/>
            <a:chOff x="3558024" y="2852211"/>
            <a:chExt cx="1886517" cy="1929505"/>
          </a:xfrm>
        </p:grpSpPr>
        <p:grpSp>
          <p:nvGrpSpPr>
            <p:cNvPr id="116" name="Группа 86">
              <a:extLst>
                <a:ext uri="{FF2B5EF4-FFF2-40B4-BE49-F238E27FC236}">
                  <a16:creationId xmlns:a16="http://schemas.microsoft.com/office/drawing/2014/main" id="{871FE8AA-1A75-492E-B6B1-23BBAD7B822C}"/>
                </a:ext>
              </a:extLst>
            </p:cNvPr>
            <p:cNvGrpSpPr/>
            <p:nvPr/>
          </p:nvGrpSpPr>
          <p:grpSpPr>
            <a:xfrm>
              <a:off x="3558024" y="2874654"/>
              <a:ext cx="1886517" cy="1907062"/>
              <a:chOff x="748146" y="629393"/>
              <a:chExt cx="2066306" cy="2153142"/>
            </a:xfrm>
          </p:grpSpPr>
          <p:sp>
            <p:nvSpPr>
              <p:cNvPr id="118" name="Овал 117">
                <a:extLst>
                  <a:ext uri="{FF2B5EF4-FFF2-40B4-BE49-F238E27FC236}">
                    <a16:creationId xmlns:a16="http://schemas.microsoft.com/office/drawing/2014/main" id="{4FB9F9E8-72E8-4533-8C71-A7779E4BC061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19" name="Прямоугольник 93">
                <a:extLst>
                  <a:ext uri="{FF2B5EF4-FFF2-40B4-BE49-F238E27FC236}">
                    <a16:creationId xmlns:a16="http://schemas.microsoft.com/office/drawing/2014/main" id="{27F29A54-AF0B-451D-A021-180241C36FA7}"/>
                  </a:ext>
                </a:extLst>
              </p:cNvPr>
              <p:cNvSpPr/>
              <p:nvPr/>
            </p:nvSpPr>
            <p:spPr>
              <a:xfrm>
                <a:off x="1303553" y="1844309"/>
                <a:ext cx="955492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C45F7523-E179-4BFC-8BD9-AB1C78BB0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26775" y="2852211"/>
              <a:ext cx="1683010" cy="1510605"/>
            </a:xfrm>
            <a:prstGeom prst="rect">
              <a:avLst/>
            </a:prstGeom>
          </p:spPr>
        </p:pic>
      </p:grpSp>
      <p:grpSp>
        <p:nvGrpSpPr>
          <p:cNvPr id="120" name="Группа 7">
            <a:extLst>
              <a:ext uri="{FF2B5EF4-FFF2-40B4-BE49-F238E27FC236}">
                <a16:creationId xmlns:a16="http://schemas.microsoft.com/office/drawing/2014/main" id="{BDF88006-24CC-4B8C-9847-9C9B92DC36B6}"/>
              </a:ext>
            </a:extLst>
          </p:cNvPr>
          <p:cNvGrpSpPr/>
          <p:nvPr/>
        </p:nvGrpSpPr>
        <p:grpSpPr>
          <a:xfrm>
            <a:off x="5772533" y="225139"/>
            <a:ext cx="1626709" cy="1866138"/>
            <a:chOff x="4080294" y="324719"/>
            <a:chExt cx="1886517" cy="1942489"/>
          </a:xfrm>
        </p:grpSpPr>
        <p:grpSp>
          <p:nvGrpSpPr>
            <p:cNvPr id="121" name="Группа 41">
              <a:extLst>
                <a:ext uri="{FF2B5EF4-FFF2-40B4-BE49-F238E27FC236}">
                  <a16:creationId xmlns:a16="http://schemas.microsoft.com/office/drawing/2014/main" id="{68646666-01D7-4DA1-89B8-82A66929C423}"/>
                </a:ext>
              </a:extLst>
            </p:cNvPr>
            <p:cNvGrpSpPr/>
            <p:nvPr/>
          </p:nvGrpSpPr>
          <p:grpSpPr>
            <a:xfrm>
              <a:off x="4080294" y="406680"/>
              <a:ext cx="1886517" cy="1860528"/>
              <a:chOff x="748146" y="629393"/>
              <a:chExt cx="2066306" cy="2100603"/>
            </a:xfrm>
          </p:grpSpPr>
          <p:sp>
            <p:nvSpPr>
              <p:cNvPr id="123" name="Овал 122">
                <a:extLst>
                  <a:ext uri="{FF2B5EF4-FFF2-40B4-BE49-F238E27FC236}">
                    <a16:creationId xmlns:a16="http://schemas.microsoft.com/office/drawing/2014/main" id="{F2A7C5A6-568D-4576-BD3E-9E7EFB913036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24" name="Прямоугольник 50">
                <a:extLst>
                  <a:ext uri="{FF2B5EF4-FFF2-40B4-BE49-F238E27FC236}">
                    <a16:creationId xmlns:a16="http://schemas.microsoft.com/office/drawing/2014/main" id="{B1870ADA-97C8-4A8F-8A18-EDCDDE711CA6}"/>
                  </a:ext>
                </a:extLst>
              </p:cNvPr>
              <p:cNvSpPr/>
              <p:nvPr/>
            </p:nvSpPr>
            <p:spPr>
              <a:xfrm>
                <a:off x="1397700" y="1791771"/>
                <a:ext cx="1015188" cy="93822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СО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6BAB16E4-FEE6-4C52-83C7-6120C28BB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78356" y="324719"/>
              <a:ext cx="1096979" cy="1319691"/>
            </a:xfrm>
            <a:prstGeom prst="rect">
              <a:avLst/>
            </a:prstGeom>
          </p:spPr>
        </p:pic>
      </p:grpSp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64978012-8993-4BF3-83A1-12D8E7B92692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886" y="2444777"/>
            <a:ext cx="3730791" cy="3730791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9274E01D-9C5C-4048-836D-035D24A97C6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332" y="2429086"/>
            <a:ext cx="3730791" cy="3730791"/>
          </a:xfrm>
          <a:prstGeom prst="rect">
            <a:avLst/>
          </a:prstGeom>
        </p:spPr>
      </p:pic>
      <p:grpSp>
        <p:nvGrpSpPr>
          <p:cNvPr id="128" name="Группа 2">
            <a:extLst>
              <a:ext uri="{FF2B5EF4-FFF2-40B4-BE49-F238E27FC236}">
                <a16:creationId xmlns:a16="http://schemas.microsoft.com/office/drawing/2014/main" id="{0BC465E4-1370-48F9-BC6F-ED5D64EB0EBD}"/>
              </a:ext>
            </a:extLst>
          </p:cNvPr>
          <p:cNvGrpSpPr/>
          <p:nvPr/>
        </p:nvGrpSpPr>
        <p:grpSpPr>
          <a:xfrm>
            <a:off x="5781780" y="295139"/>
            <a:ext cx="1725553" cy="1835619"/>
            <a:chOff x="4211117" y="393339"/>
            <a:chExt cx="1886517" cy="1929486"/>
          </a:xfrm>
        </p:grpSpPr>
        <p:grpSp>
          <p:nvGrpSpPr>
            <p:cNvPr id="129" name="Группа 55">
              <a:extLst>
                <a:ext uri="{FF2B5EF4-FFF2-40B4-BE49-F238E27FC236}">
                  <a16:creationId xmlns:a16="http://schemas.microsoft.com/office/drawing/2014/main" id="{D2C9068D-D4D5-442B-96D6-2CBF32913349}"/>
                </a:ext>
              </a:extLst>
            </p:cNvPr>
            <p:cNvGrpSpPr/>
            <p:nvPr/>
          </p:nvGrpSpPr>
          <p:grpSpPr>
            <a:xfrm>
              <a:off x="4211117" y="393339"/>
              <a:ext cx="1886517" cy="1929486"/>
              <a:chOff x="864646" y="604076"/>
              <a:chExt cx="2066306" cy="2178459"/>
            </a:xfrm>
          </p:grpSpPr>
          <p:sp>
            <p:nvSpPr>
              <p:cNvPr id="131" name="Овал 130">
                <a:extLst>
                  <a:ext uri="{FF2B5EF4-FFF2-40B4-BE49-F238E27FC236}">
                    <a16:creationId xmlns:a16="http://schemas.microsoft.com/office/drawing/2014/main" id="{ABAD9634-EB92-4AD8-8584-4CB8E27FF716}"/>
                  </a:ext>
                </a:extLst>
              </p:cNvPr>
              <p:cNvSpPr/>
              <p:nvPr/>
            </p:nvSpPr>
            <p:spPr>
              <a:xfrm>
                <a:off x="864646" y="604076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32" name="Прямоугольник 68">
                <a:extLst>
                  <a:ext uri="{FF2B5EF4-FFF2-40B4-BE49-F238E27FC236}">
                    <a16:creationId xmlns:a16="http://schemas.microsoft.com/office/drawing/2014/main" id="{F81E0D5C-D6BC-4D0F-8632-DD19B9D04FA1}"/>
                  </a:ext>
                </a:extLst>
              </p:cNvPr>
              <p:cNvSpPr/>
              <p:nvPr/>
            </p:nvSpPr>
            <p:spPr>
              <a:xfrm>
                <a:off x="1331716" y="1844309"/>
                <a:ext cx="899166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ТА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0" name="Picture 2">
              <a:extLst>
                <a:ext uri="{FF2B5EF4-FFF2-40B4-BE49-F238E27FC236}">
                  <a16:creationId xmlns:a16="http://schemas.microsoft.com/office/drawing/2014/main" id="{02E47F2A-8430-4C3F-81D2-7FDD4BFA55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600020">
              <a:off x="4384199" y="527460"/>
              <a:ext cx="1305860" cy="125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3" name="Группа 7">
            <a:extLst>
              <a:ext uri="{FF2B5EF4-FFF2-40B4-BE49-F238E27FC236}">
                <a16:creationId xmlns:a16="http://schemas.microsoft.com/office/drawing/2014/main" id="{20BBF61C-2BC7-4B39-8415-D407830814B2}"/>
              </a:ext>
            </a:extLst>
          </p:cNvPr>
          <p:cNvGrpSpPr/>
          <p:nvPr/>
        </p:nvGrpSpPr>
        <p:grpSpPr>
          <a:xfrm>
            <a:off x="1749713" y="307275"/>
            <a:ext cx="1725553" cy="1821805"/>
            <a:chOff x="169975" y="407858"/>
            <a:chExt cx="1886517" cy="1914966"/>
          </a:xfrm>
        </p:grpSpPr>
        <p:grpSp>
          <p:nvGrpSpPr>
            <p:cNvPr id="134" name="Группа 41">
              <a:extLst>
                <a:ext uri="{FF2B5EF4-FFF2-40B4-BE49-F238E27FC236}">
                  <a16:creationId xmlns:a16="http://schemas.microsoft.com/office/drawing/2014/main" id="{44775A18-3BAA-4B0F-AFF3-148339BB9BF7}"/>
                </a:ext>
              </a:extLst>
            </p:cNvPr>
            <p:cNvGrpSpPr/>
            <p:nvPr/>
          </p:nvGrpSpPr>
          <p:grpSpPr>
            <a:xfrm>
              <a:off x="169975" y="415762"/>
              <a:ext cx="1886517" cy="1907062"/>
              <a:chOff x="748146" y="629393"/>
              <a:chExt cx="2066306" cy="2153142"/>
            </a:xfrm>
          </p:grpSpPr>
          <p:sp>
            <p:nvSpPr>
              <p:cNvPr id="136" name="Овал 135">
                <a:extLst>
                  <a:ext uri="{FF2B5EF4-FFF2-40B4-BE49-F238E27FC236}">
                    <a16:creationId xmlns:a16="http://schemas.microsoft.com/office/drawing/2014/main" id="{B4EBDEEF-8E12-44DF-AD9B-D58D5E34C999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37" name="Прямоугольник 49">
                <a:extLst>
                  <a:ext uri="{FF2B5EF4-FFF2-40B4-BE49-F238E27FC236}">
                    <a16:creationId xmlns:a16="http://schemas.microsoft.com/office/drawing/2014/main" id="{C2A02072-63D4-4611-8572-FA64A53B4A3C}"/>
                  </a:ext>
                </a:extLst>
              </p:cNvPr>
              <p:cNvSpPr/>
              <p:nvPr/>
            </p:nvSpPr>
            <p:spPr>
              <a:xfrm>
                <a:off x="1356227" y="1844309"/>
                <a:ext cx="850146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ГА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479E9711-026F-457B-9DEA-02680CC8D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506" y="407858"/>
              <a:ext cx="1295951" cy="1245992"/>
            </a:xfrm>
            <a:prstGeom prst="rect">
              <a:avLst/>
            </a:prstGeom>
          </p:spPr>
        </p:pic>
      </p:grpSp>
      <p:grpSp>
        <p:nvGrpSpPr>
          <p:cNvPr id="138" name="Группа 46">
            <a:extLst>
              <a:ext uri="{FF2B5EF4-FFF2-40B4-BE49-F238E27FC236}">
                <a16:creationId xmlns:a16="http://schemas.microsoft.com/office/drawing/2014/main" id="{41B55163-EFE2-4116-853B-FEE7740F4E29}"/>
              </a:ext>
            </a:extLst>
          </p:cNvPr>
          <p:cNvGrpSpPr/>
          <p:nvPr/>
        </p:nvGrpSpPr>
        <p:grpSpPr>
          <a:xfrm>
            <a:off x="3715672" y="282020"/>
            <a:ext cx="1725722" cy="1804318"/>
            <a:chOff x="2844530" y="667607"/>
            <a:chExt cx="2066306" cy="2202880"/>
          </a:xfrm>
        </p:grpSpPr>
        <p:grpSp>
          <p:nvGrpSpPr>
            <p:cNvPr id="139" name="Группа 51">
              <a:extLst>
                <a:ext uri="{FF2B5EF4-FFF2-40B4-BE49-F238E27FC236}">
                  <a16:creationId xmlns:a16="http://schemas.microsoft.com/office/drawing/2014/main" id="{2F658758-9CAB-4BA4-92A5-5459EDADAFE4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02880"/>
              <a:chOff x="748146" y="629393"/>
              <a:chExt cx="2066306" cy="2202880"/>
            </a:xfrm>
          </p:grpSpPr>
          <p:sp>
            <p:nvSpPr>
              <p:cNvPr id="141" name="Овал 140">
                <a:extLst>
                  <a:ext uri="{FF2B5EF4-FFF2-40B4-BE49-F238E27FC236}">
                    <a16:creationId xmlns:a16="http://schemas.microsoft.com/office/drawing/2014/main" id="{D02D3BDD-ED82-41A5-B84A-4B7BBB5B37A0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42" name="Прямоугольник 69">
                <a:extLst>
                  <a:ext uri="{FF2B5EF4-FFF2-40B4-BE49-F238E27FC236}">
                    <a16:creationId xmlns:a16="http://schemas.microsoft.com/office/drawing/2014/main" id="{536486BF-6E63-4EC4-B643-4964A2ACA889}"/>
                  </a:ext>
                </a:extLst>
              </p:cNvPr>
              <p:cNvSpPr/>
              <p:nvPr/>
            </p:nvSpPr>
            <p:spPr>
              <a:xfrm>
                <a:off x="1369789" y="1867071"/>
                <a:ext cx="855328" cy="96520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ЗЕ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40" name="Picture 10">
              <a:extLst>
                <a:ext uri="{FF2B5EF4-FFF2-40B4-BE49-F238E27FC236}">
                  <a16:creationId xmlns:a16="http://schemas.microsoft.com/office/drawing/2014/main" id="{6B551276-BF85-4B72-BF0A-702F399AF5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343171" y="809195"/>
              <a:ext cx="1304084" cy="1329718"/>
            </a:xfrm>
            <a:prstGeom prst="rect">
              <a:avLst/>
            </a:prstGeom>
            <a:noFill/>
            <a:effectLst>
              <a:glow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B82D5DCA-EB29-4C1C-AF75-B2FC938ECC4A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7232" y="3004438"/>
            <a:ext cx="2331476" cy="2331476"/>
          </a:xfrm>
          <a:prstGeom prst="rect">
            <a:avLst/>
          </a:prstGeom>
        </p:spPr>
      </p:pic>
      <p:pic>
        <p:nvPicPr>
          <p:cNvPr id="145" name="Рисунок 144">
            <a:extLst>
              <a:ext uri="{FF2B5EF4-FFF2-40B4-BE49-F238E27FC236}">
                <a16:creationId xmlns:a16="http://schemas.microsoft.com/office/drawing/2014/main" id="{3EDE9B5D-01E5-4157-A1B2-DCAE49119DF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1627" y="3038461"/>
            <a:ext cx="2288104" cy="2288104"/>
          </a:xfrm>
          <a:prstGeom prst="rect">
            <a:avLst/>
          </a:prstGeom>
        </p:spPr>
      </p:pic>
      <p:grpSp>
        <p:nvGrpSpPr>
          <p:cNvPr id="146" name="Группа 2">
            <a:extLst>
              <a:ext uri="{FF2B5EF4-FFF2-40B4-BE49-F238E27FC236}">
                <a16:creationId xmlns:a16="http://schemas.microsoft.com/office/drawing/2014/main" id="{635797E7-3CB3-4CAA-9A5C-EEC9AF274B0A}"/>
              </a:ext>
            </a:extLst>
          </p:cNvPr>
          <p:cNvGrpSpPr/>
          <p:nvPr/>
        </p:nvGrpSpPr>
        <p:grpSpPr>
          <a:xfrm>
            <a:off x="5779443" y="301057"/>
            <a:ext cx="1725553" cy="1876045"/>
            <a:chOff x="4211117" y="393339"/>
            <a:chExt cx="1886517" cy="1971979"/>
          </a:xfrm>
        </p:grpSpPr>
        <p:grpSp>
          <p:nvGrpSpPr>
            <p:cNvPr id="147" name="Группа 55">
              <a:extLst>
                <a:ext uri="{FF2B5EF4-FFF2-40B4-BE49-F238E27FC236}">
                  <a16:creationId xmlns:a16="http://schemas.microsoft.com/office/drawing/2014/main" id="{6F521873-19E7-4EEE-9CD1-1ADC8D521B5B}"/>
                </a:ext>
              </a:extLst>
            </p:cNvPr>
            <p:cNvGrpSpPr/>
            <p:nvPr/>
          </p:nvGrpSpPr>
          <p:grpSpPr>
            <a:xfrm>
              <a:off x="4211117" y="393339"/>
              <a:ext cx="1886517" cy="1971979"/>
              <a:chOff x="864646" y="604076"/>
              <a:chExt cx="2066306" cy="2226435"/>
            </a:xfrm>
          </p:grpSpPr>
          <p:sp>
            <p:nvSpPr>
              <p:cNvPr id="149" name="Овал 148">
                <a:extLst>
                  <a:ext uri="{FF2B5EF4-FFF2-40B4-BE49-F238E27FC236}">
                    <a16:creationId xmlns:a16="http://schemas.microsoft.com/office/drawing/2014/main" id="{08717680-2BD4-47DF-8506-0166FD4470C2}"/>
                  </a:ext>
                </a:extLst>
              </p:cNvPr>
              <p:cNvSpPr/>
              <p:nvPr/>
            </p:nvSpPr>
            <p:spPr>
              <a:xfrm>
                <a:off x="864646" y="604076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50" name="Прямоугольник 68">
                <a:extLst>
                  <a:ext uri="{FF2B5EF4-FFF2-40B4-BE49-F238E27FC236}">
                    <a16:creationId xmlns:a16="http://schemas.microsoft.com/office/drawing/2014/main" id="{F3DF3A8D-3C75-4F98-8135-0824CA4FC30F}"/>
                  </a:ext>
                </a:extLst>
              </p:cNvPr>
              <p:cNvSpPr/>
              <p:nvPr/>
            </p:nvSpPr>
            <p:spPr>
              <a:xfrm>
                <a:off x="1047837" y="1844308"/>
                <a:ext cx="1466924" cy="98620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 НА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48" name="Picture 2">
              <a:extLst>
                <a:ext uri="{FF2B5EF4-FFF2-40B4-BE49-F238E27FC236}">
                  <a16:creationId xmlns:a16="http://schemas.microsoft.com/office/drawing/2014/main" id="{357732E7-F728-4B0D-99AB-A1C7C53A01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91813" y="412574"/>
              <a:ext cx="1220695" cy="125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1" name="Группа 7">
            <a:extLst>
              <a:ext uri="{FF2B5EF4-FFF2-40B4-BE49-F238E27FC236}">
                <a16:creationId xmlns:a16="http://schemas.microsoft.com/office/drawing/2014/main" id="{806E9A67-B156-4FD7-88B0-65E40DE19C9A}"/>
              </a:ext>
            </a:extLst>
          </p:cNvPr>
          <p:cNvGrpSpPr/>
          <p:nvPr/>
        </p:nvGrpSpPr>
        <p:grpSpPr>
          <a:xfrm>
            <a:off x="1698136" y="399396"/>
            <a:ext cx="1725553" cy="1854713"/>
            <a:chOff x="169975" y="415762"/>
            <a:chExt cx="1886517" cy="1949556"/>
          </a:xfrm>
        </p:grpSpPr>
        <p:grpSp>
          <p:nvGrpSpPr>
            <p:cNvPr id="152" name="Группа 41">
              <a:extLst>
                <a:ext uri="{FF2B5EF4-FFF2-40B4-BE49-F238E27FC236}">
                  <a16:creationId xmlns:a16="http://schemas.microsoft.com/office/drawing/2014/main" id="{A43F187E-5680-4FAB-B579-30AAAEB933CD}"/>
                </a:ext>
              </a:extLst>
            </p:cNvPr>
            <p:cNvGrpSpPr/>
            <p:nvPr/>
          </p:nvGrpSpPr>
          <p:grpSpPr>
            <a:xfrm>
              <a:off x="169975" y="415762"/>
              <a:ext cx="1886517" cy="1949556"/>
              <a:chOff x="748146" y="629393"/>
              <a:chExt cx="2066306" cy="2201119"/>
            </a:xfrm>
          </p:grpSpPr>
          <p:sp>
            <p:nvSpPr>
              <p:cNvPr id="154" name="Овал 153">
                <a:extLst>
                  <a:ext uri="{FF2B5EF4-FFF2-40B4-BE49-F238E27FC236}">
                    <a16:creationId xmlns:a16="http://schemas.microsoft.com/office/drawing/2014/main" id="{1838CAC5-B236-42C1-AD63-FAA51D3993C7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55" name="Прямоугольник 49">
                <a:extLst>
                  <a:ext uri="{FF2B5EF4-FFF2-40B4-BE49-F238E27FC236}">
                    <a16:creationId xmlns:a16="http://schemas.microsoft.com/office/drawing/2014/main" id="{3D40E845-4AD7-49AA-B81A-957D0AD70DB9}"/>
                  </a:ext>
                </a:extLst>
              </p:cNvPr>
              <p:cNvSpPr/>
              <p:nvPr/>
            </p:nvSpPr>
            <p:spPr>
              <a:xfrm>
                <a:off x="1124620" y="1844309"/>
                <a:ext cx="1313360" cy="98620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МА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3" name="Рисунок 152">
              <a:extLst>
                <a:ext uri="{FF2B5EF4-FFF2-40B4-BE49-F238E27FC236}">
                  <a16:creationId xmlns:a16="http://schemas.microsoft.com/office/drawing/2014/main" id="{267C5CEB-E831-4E15-9A97-B9107982E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506" y="424801"/>
              <a:ext cx="1295951" cy="1212104"/>
            </a:xfrm>
            <a:prstGeom prst="rect">
              <a:avLst/>
            </a:prstGeom>
          </p:spPr>
        </p:pic>
      </p:grpSp>
      <p:grpSp>
        <p:nvGrpSpPr>
          <p:cNvPr id="156" name="Группа 46">
            <a:extLst>
              <a:ext uri="{FF2B5EF4-FFF2-40B4-BE49-F238E27FC236}">
                <a16:creationId xmlns:a16="http://schemas.microsoft.com/office/drawing/2014/main" id="{C4015718-F03A-4E31-BEAD-3395446FA447}"/>
              </a:ext>
            </a:extLst>
          </p:cNvPr>
          <p:cNvGrpSpPr/>
          <p:nvPr/>
        </p:nvGrpSpPr>
        <p:grpSpPr>
          <a:xfrm>
            <a:off x="3790675" y="155082"/>
            <a:ext cx="1729655" cy="2075506"/>
            <a:chOff x="2839821" y="385872"/>
            <a:chExt cx="2071015" cy="2533972"/>
          </a:xfrm>
        </p:grpSpPr>
        <p:grpSp>
          <p:nvGrpSpPr>
            <p:cNvPr id="157" name="Группа 51">
              <a:extLst>
                <a:ext uri="{FF2B5EF4-FFF2-40B4-BE49-F238E27FC236}">
                  <a16:creationId xmlns:a16="http://schemas.microsoft.com/office/drawing/2014/main" id="{8D2C5D34-03D2-4AEF-8D40-043D032636F3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52237"/>
              <a:chOff x="748146" y="629393"/>
              <a:chExt cx="2066306" cy="2252237"/>
            </a:xfrm>
          </p:grpSpPr>
          <p:sp>
            <p:nvSpPr>
              <p:cNvPr id="159" name="Овал 158">
                <a:extLst>
                  <a:ext uri="{FF2B5EF4-FFF2-40B4-BE49-F238E27FC236}">
                    <a16:creationId xmlns:a16="http://schemas.microsoft.com/office/drawing/2014/main" id="{5EE45296-D474-4F1F-80D5-20DE72D7A379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60" name="Прямоугольник 69">
                <a:extLst>
                  <a:ext uri="{FF2B5EF4-FFF2-40B4-BE49-F238E27FC236}">
                    <a16:creationId xmlns:a16="http://schemas.microsoft.com/office/drawing/2014/main" id="{148465E5-3CC8-42D6-BE4B-D9BF9C450F3A}"/>
                  </a:ext>
                </a:extLst>
              </p:cNvPr>
              <p:cNvSpPr/>
              <p:nvPr/>
            </p:nvSpPr>
            <p:spPr>
              <a:xfrm>
                <a:off x="1214733" y="1867071"/>
                <a:ext cx="1165441" cy="101455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ЛИ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8" name="Picture 10">
              <a:extLst>
                <a:ext uri="{FF2B5EF4-FFF2-40B4-BE49-F238E27FC236}">
                  <a16:creationId xmlns:a16="http://schemas.microsoft.com/office/drawing/2014/main" id="{1421D8DB-EF77-4D01-89AF-1D4C9F2BDA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39821" y="385872"/>
              <a:ext cx="1981828" cy="2020784"/>
            </a:xfrm>
            <a:prstGeom prst="rect">
              <a:avLst/>
            </a:prstGeom>
            <a:noFill/>
            <a:effectLst>
              <a:glow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2" name="Рисунок 161">
            <a:extLst>
              <a:ext uri="{FF2B5EF4-FFF2-40B4-BE49-F238E27FC236}">
                <a16:creationId xmlns:a16="http://schemas.microsoft.com/office/drawing/2014/main" id="{88A7A0AA-CA7D-441D-8AF1-85D498664A6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273" y="2559366"/>
            <a:ext cx="3593122" cy="3593122"/>
          </a:xfrm>
          <a:prstGeom prst="rect">
            <a:avLst/>
          </a:prstGeom>
        </p:spPr>
      </p:pic>
      <p:pic>
        <p:nvPicPr>
          <p:cNvPr id="368" name="Picture 367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079365" y="2948844"/>
            <a:ext cx="21526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0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9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22</Words>
  <Application>Microsoft Office PowerPoint</Application>
  <PresentationFormat>Широкий екран</PresentationFormat>
  <Paragraphs>21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8</cp:revision>
  <dcterms:created xsi:type="dcterms:W3CDTF">2024-11-23T14:11:21Z</dcterms:created>
  <dcterms:modified xsi:type="dcterms:W3CDTF">2024-11-23T17:47:04Z</dcterms:modified>
</cp:coreProperties>
</file>