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CFC578C-33F3-42B3-A868-3A71171D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4072" y="1593380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1158" y="3020965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8081" y="5064292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1" y="1742538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3252129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5101602"/>
            <a:ext cx="487363" cy="487363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99910" y="1422856"/>
            <a:ext cx="1838324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211 0.7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36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9A2491-9A49-4CF3-A75C-573D7C3D2CFF}"/>
</file>

<file path=customXml/itemProps2.xml><?xml version="1.0" encoding="utf-8"?>
<ds:datastoreItem xmlns:ds="http://schemas.openxmlformats.org/officeDocument/2006/customXml" ds:itemID="{7C5B85BE-5EDE-4ED4-A797-96FE16D0733B}"/>
</file>

<file path=customXml/itemProps3.xml><?xml version="1.0" encoding="utf-8"?>
<ds:datastoreItem xmlns:ds="http://schemas.openxmlformats.org/officeDocument/2006/customXml" ds:itemID="{E928E421-C84C-4CF4-8038-842AA4CCE10C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15</cp:revision>
  <dcterms:created xsi:type="dcterms:W3CDTF">2024-05-13T10:32:10Z</dcterms:created>
  <dcterms:modified xsi:type="dcterms:W3CDTF">2024-11-07T17:37:00Z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