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0" y="-359797"/>
            <a:ext cx="2565372" cy="261112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4" y="80797"/>
            <a:ext cx="2093082" cy="212129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1" name="Рисунок 10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2" y="256633"/>
            <a:ext cx="1675296" cy="166624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3" name="Рисунок 12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3" y="311527"/>
            <a:ext cx="1595571" cy="1608543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5" name="Рисунок 1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0" y="50402"/>
            <a:ext cx="2233878" cy="2218906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7" name="Рисунок 16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9" y="141319"/>
            <a:ext cx="1976911" cy="198232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9" name="Рисунок 18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4738334"/>
            <a:ext cx="885071" cy="887496"/>
          </a:xfrm>
          <a:prstGeom prst="rect">
            <a:avLst/>
          </a:prstGeom>
        </p:spPr>
      </p:pic>
      <p:pic>
        <p:nvPicPr>
          <p:cNvPr id="20" name="Рисунок 19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10" y="3429000"/>
            <a:ext cx="885071" cy="887496"/>
          </a:xfrm>
          <a:prstGeom prst="rect">
            <a:avLst/>
          </a:prstGeom>
        </p:spPr>
      </p:pic>
      <p:pic>
        <p:nvPicPr>
          <p:cNvPr id="22" name="Рисунок 21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6">
            <a:off x="6719492" y="2059435"/>
            <a:ext cx="707245" cy="702505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" y="2935400"/>
            <a:ext cx="993860" cy="987199"/>
          </a:xfrm>
          <a:prstGeom prst="rect">
            <a:avLst/>
          </a:prstGeom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5112436"/>
            <a:ext cx="993860" cy="987199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11" y="5624945"/>
            <a:ext cx="571701" cy="567869"/>
          </a:xfrm>
          <a:prstGeom prst="rect">
            <a:avLst/>
          </a:prstGeom>
        </p:spPr>
      </p:pic>
      <p:pic>
        <p:nvPicPr>
          <p:cNvPr id="27" name="Рисунок 26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0" y="4812539"/>
            <a:ext cx="733126" cy="739086"/>
          </a:xfrm>
          <a:prstGeom prst="rect">
            <a:avLst/>
          </a:prstGeom>
        </p:spPr>
      </p:pic>
      <p:pic>
        <p:nvPicPr>
          <p:cNvPr id="28" name="Рисунок 27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91" y="3156858"/>
            <a:ext cx="710117" cy="715890"/>
          </a:xfrm>
          <a:prstGeom prst="rect">
            <a:avLst/>
          </a:prstGeom>
        </p:spPr>
      </p:pic>
      <p:pic>
        <p:nvPicPr>
          <p:cNvPr id="29" name="Рисунок 28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2729328"/>
            <a:ext cx="701212" cy="706913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800" y="3975838"/>
            <a:ext cx="814733" cy="821357"/>
          </a:xfrm>
          <a:prstGeom prst="rect">
            <a:avLst/>
          </a:prstGeom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4490721"/>
            <a:ext cx="764246" cy="760115"/>
          </a:xfrm>
          <a:prstGeom prst="rect">
            <a:avLst/>
          </a:prstGeom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3502360" y="2144934"/>
            <a:ext cx="764246" cy="760115"/>
          </a:xfrm>
          <a:prstGeom prst="rect">
            <a:avLst/>
          </a:prstGeom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5001414" y="4784994"/>
            <a:ext cx="658442" cy="654883"/>
          </a:xfrm>
          <a:prstGeom prst="rect">
            <a:avLst/>
          </a:prstGeom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10238233" y="2607958"/>
            <a:ext cx="658442" cy="654883"/>
          </a:xfrm>
          <a:prstGeom prst="rect">
            <a:avLst/>
          </a:prstGeom>
        </p:spPr>
      </p:pic>
      <p:pic>
        <p:nvPicPr>
          <p:cNvPr id="36" name="Рисунок 35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18">
            <a:off x="11308460" y="3477869"/>
            <a:ext cx="658442" cy="654883"/>
          </a:xfrm>
          <a:prstGeom prst="rect">
            <a:avLst/>
          </a:prstGeom>
        </p:spPr>
      </p:pic>
      <p:pic>
        <p:nvPicPr>
          <p:cNvPr id="39" name="Рисунок 3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98" y="4682389"/>
            <a:ext cx="739531" cy="749498"/>
          </a:xfrm>
          <a:prstGeom prst="rect">
            <a:avLst/>
          </a:prstGeom>
        </p:spPr>
      </p:pic>
      <p:pic>
        <p:nvPicPr>
          <p:cNvPr id="40" name="Рисунок 39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9" y="3920073"/>
            <a:ext cx="739531" cy="74949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0" y="3999477"/>
            <a:ext cx="753535" cy="766972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8" y="5597715"/>
            <a:ext cx="753535" cy="766972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85" y="3735450"/>
            <a:ext cx="753535" cy="766972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39" y="2087846"/>
            <a:ext cx="753535" cy="766972"/>
          </a:xfrm>
          <a:prstGeom prst="rect">
            <a:avLst/>
          </a:prstGeom>
        </p:spPr>
      </p:pic>
      <p:pic>
        <p:nvPicPr>
          <p:cNvPr id="47" name="Рисунок 4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232" y="4638041"/>
            <a:ext cx="753535" cy="766972"/>
          </a:xfrm>
          <a:prstGeom prst="rect">
            <a:avLst/>
          </a:prstGeom>
        </p:spPr>
      </p:pic>
      <p:pic>
        <p:nvPicPr>
          <p:cNvPr id="48" name="Рисунок 47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50" y="5269643"/>
            <a:ext cx="753535" cy="766972"/>
          </a:xfrm>
          <a:prstGeom prst="rect">
            <a:avLst/>
          </a:prstGeom>
        </p:spPr>
      </p:pic>
      <p:pic>
        <p:nvPicPr>
          <p:cNvPr id="49" name="Рисунок 48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40" y="1"/>
            <a:ext cx="835371" cy="776748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56025" y="1986280"/>
            <a:ext cx="4552950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2024-04-13T17:14:00Z</dcterms:created>
  <dcterms:modified xsi:type="dcterms:W3CDTF">2024-07-10T11:13:20Z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7E21117A643847E2B6771469566113EC_12</vt:lpwstr>
  </property>
  <property fmtid="{D5CDD505-2E9C-101B-9397-08002B2CF9AE}" pid="3" name="KSOProductBuildVer">
    <vt:lpwstr>1033-12.2.0.17119</vt:lpwstr>
  </property>
</Properties>
</file>