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42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1886C-EF76-49A8-988D-696F25D315E6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6D980-D439-4925-A689-574E465E6F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8721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15AB6-CDB3-4E4E-9CA2-E23EDA41E33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517954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0CBF31-25E8-49EB-A8A0-C76D269F66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B99D994-D2D6-44D3-8D1B-9006B2648E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DDC7FD2-6983-47D1-99E1-80905C371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168C-DA43-4716-8BB9-10D86922D550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025AB4-67AC-4D4C-BBA9-DB4B91B95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0250122-EE86-4B54-A74F-752191E24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CB9F-25D4-4071-B4D5-54C313C668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4540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48DA5A-F4C1-4604-950C-0555DB6D2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65DBE04-91F6-4289-973C-4C0808C189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657C0B2-3B75-4526-8ECF-6411091FE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168C-DA43-4716-8BB9-10D86922D550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1956CCB-95C7-4E75-A23E-9C13F3AEA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F5688D-0DE1-4E44-8BB2-2E86BAEE0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CB9F-25D4-4071-B4D5-54C313C668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45545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03B7C143-991F-4E46-899A-CE2DA204D8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3366895-1070-4A4F-BA45-C2CB68402B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A860E3C-6C4A-4E02-B7C0-671015DBB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168C-DA43-4716-8BB9-10D86922D550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F42259F-7D3A-40AA-8E72-BDDE52EF3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FA8DFE5-2AA1-4F16-999E-6D7524703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CB9F-25D4-4071-B4D5-54C313C668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6521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5A53B0-FD09-4293-AA90-F64FC7A57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2D12788-6AA4-496B-85F4-6D02A907E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1C368DA-A5F8-4C75-8E42-33CF9254D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168C-DA43-4716-8BB9-10D86922D550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BBA754F-71CD-41D6-A6F0-B73D78875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35A9AA7-0893-401B-8F9C-C6948801F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CB9F-25D4-4071-B4D5-54C313C668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883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F38776-217B-4CF4-BB05-518BA8AAF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0D3111A-BD37-4DEE-B5F5-04EDF6565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96533A9-44F7-4DDD-8EB9-775F0E829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168C-DA43-4716-8BB9-10D86922D550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3E9A103-2074-4BD5-8148-F95E5FC8C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4058047-F57B-4712-8D3C-B7E5F1546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CB9F-25D4-4071-B4D5-54C313C668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2552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99370-EF6E-4940-AD03-BDC0A288A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49D6E75-FB83-4C69-9849-CD640DC9FF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126EE3C-51FA-42B4-BA16-70ADFD219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E27D782-9E28-47D9-A48B-4D78AB394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168C-DA43-4716-8BB9-10D86922D550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5ADE9F0-CEEC-4095-85C8-723582F87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BBF22A5-CB2A-4447-BA87-345947105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CB9F-25D4-4071-B4D5-54C313C668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3956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49D9FB-2141-4A51-9AC9-5AAE58525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588D710-CDA5-444C-B700-D68A58872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999487F-4B4F-461A-9B31-8EC30F67C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76A83A4-C27A-43AE-92A5-AE55E24A68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FED0436-4E8E-4BB6-8FAA-94815F5452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36D71F0-4E66-4979-90FF-116343F1B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168C-DA43-4716-8BB9-10D86922D550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23C36F4-D13D-4AC8-8B3C-F3534AA1D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EA99CEDA-BA2C-4E90-97D1-6AA519819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CB9F-25D4-4071-B4D5-54C313C668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398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80F8AF-37AD-4FE3-88B1-523D5C38A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5D6E5A0-47F2-4E4A-B15A-96DE59DF7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168C-DA43-4716-8BB9-10D86922D550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DA83C972-6268-40CD-8AE5-CD6793337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4427BAC-D0FE-4812-ACE4-3AE5FDC56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CB9F-25D4-4071-B4D5-54C313C668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6904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F5D759EE-F225-4279-9038-1D3693BF4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168C-DA43-4716-8BB9-10D86922D550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61D6050-B2C0-4D0A-B927-E2CCCD68E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3DACD23-749D-42B7-8E3D-18D3AA7B3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CB9F-25D4-4071-B4D5-54C313C668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3033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A0591-8961-4767-8F25-C14BF3478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9180BE3-FBA8-475A-A696-DCE675D64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AA02F36-476D-4847-8E2E-308EC08368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F0A17C6-4ECB-44F5-8A84-E3CC69C87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168C-DA43-4716-8BB9-10D86922D550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EAF1CB7-1303-4040-971F-537FA0CFE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CDADD5C-3D48-446F-A92B-4B97E0143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CB9F-25D4-4071-B4D5-54C313C668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520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3B6480-C0B7-4D0B-A107-931B40E79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8AE28AD-B44E-4A69-B63F-D105A22966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67CE7B2-0332-402F-B234-42111198C4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C61CAE2-E2E6-41B0-8ECD-5EA2FD664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168C-DA43-4716-8BB9-10D86922D550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3A9D759-B81A-4D75-BB39-28E9F61E7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35F6BA4-EA2A-40C9-A3D2-F54126CCB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CB9F-25D4-4071-B4D5-54C313C668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28642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76399640-E6D1-41A1-82E1-9CF6C847B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EBEFDFF-0003-4B87-82AF-E4B1DBBFA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632E02-1154-4F2B-9A7D-745611CE98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1168C-DA43-4716-8BB9-10D86922D550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C89A453-15A4-4641-A445-16C8168E51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3F9DB66-F7F2-4BB0-8A65-6A3C8CE9AA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5CB9F-25D4-4071-B4D5-54C313C668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4608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31944A-CFB3-40EF-9956-A4FED28F17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2F31C774-ED3C-45B0-822F-065902953958}"/>
              </a:ext>
            </a:extLst>
          </p:cNvPr>
          <p:cNvSpPr/>
          <p:nvPr/>
        </p:nvSpPr>
        <p:spPr>
          <a:xfrm>
            <a:off x="655608" y="265825"/>
            <a:ext cx="8367622" cy="6326350"/>
          </a:xfrm>
          <a:prstGeom prst="roundRect">
            <a:avLst/>
          </a:prstGeom>
          <a:solidFill>
            <a:schemeClr val="bg1">
              <a:alpha val="4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692CD164-E903-CD00-8CAE-339E99C9C0E6}"/>
              </a:ext>
            </a:extLst>
          </p:cNvPr>
          <p:cNvGrpSpPr/>
          <p:nvPr/>
        </p:nvGrpSpPr>
        <p:grpSpPr>
          <a:xfrm>
            <a:off x="933304" y="265825"/>
            <a:ext cx="1940374" cy="1940374"/>
            <a:chOff x="4409100" y="667775"/>
            <a:chExt cx="2111610" cy="2177984"/>
          </a:xfrm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8679BF1F-AF83-7A35-35AE-7FD03874D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09100" y="667775"/>
              <a:ext cx="2111610" cy="2177984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87A14B8-0E07-CDB7-28D2-8CE16C8C27C7}"/>
                </a:ext>
              </a:extLst>
            </p:cNvPr>
            <p:cNvSpPr txBox="1"/>
            <p:nvPr/>
          </p:nvSpPr>
          <p:spPr>
            <a:xfrm>
              <a:off x="5050436" y="2189375"/>
              <a:ext cx="1120297" cy="656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highlight>
                    <a:srgbClr val="C0C0C0"/>
                  </a:highlight>
                  <a:latin typeface="Bookman Old Style" panose="02050604050505020204" pitchFamily="18" charset="0"/>
                </a:rPr>
                <a:t>ЛУК</a:t>
              </a: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2DF28D99-ACF1-82FF-1CB9-E2E61BF34DB4}"/>
              </a:ext>
            </a:extLst>
          </p:cNvPr>
          <p:cNvGrpSpPr/>
          <p:nvPr/>
        </p:nvGrpSpPr>
        <p:grpSpPr>
          <a:xfrm>
            <a:off x="940387" y="2256226"/>
            <a:ext cx="1752127" cy="1855086"/>
            <a:chOff x="4390456" y="763507"/>
            <a:chExt cx="1906750" cy="2082252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FC6BB9DB-0FE6-B9D8-D20A-669C83B45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90456" y="763507"/>
              <a:ext cx="1906750" cy="1966685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2D90FB3-9D4F-6002-D788-BFAF9064449E}"/>
                </a:ext>
              </a:extLst>
            </p:cNvPr>
            <p:cNvSpPr txBox="1"/>
            <p:nvPr/>
          </p:nvSpPr>
          <p:spPr>
            <a:xfrm>
              <a:off x="5027758" y="2189375"/>
              <a:ext cx="1165653" cy="656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highlight>
                    <a:srgbClr val="C0C0C0"/>
                  </a:highlight>
                  <a:latin typeface="Bookman Old Style" panose="02050604050505020204" pitchFamily="18" charset="0"/>
                </a:rPr>
                <a:t>СУД</a:t>
              </a:r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056B1250-5C9F-3302-980F-0795E1A5A18E}"/>
              </a:ext>
            </a:extLst>
          </p:cNvPr>
          <p:cNvGrpSpPr/>
          <p:nvPr/>
        </p:nvGrpSpPr>
        <p:grpSpPr>
          <a:xfrm>
            <a:off x="1212038" y="4472067"/>
            <a:ext cx="1610291" cy="1813183"/>
            <a:chOff x="4686080" y="810542"/>
            <a:chExt cx="1752397" cy="2035217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79BAD275-0B33-398F-9F4C-396A8649D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86080" y="810542"/>
              <a:ext cx="1752397" cy="1807481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3D96CD4-4839-207E-20B0-FE61292CC591}"/>
                </a:ext>
              </a:extLst>
            </p:cNvPr>
            <p:cNvSpPr txBox="1"/>
            <p:nvPr/>
          </p:nvSpPr>
          <p:spPr>
            <a:xfrm>
              <a:off x="4960597" y="2189375"/>
              <a:ext cx="1299976" cy="656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highlight>
                    <a:srgbClr val="C0C0C0"/>
                  </a:highlight>
                  <a:latin typeface="Bookman Old Style" panose="02050604050505020204" pitchFamily="18" charset="0"/>
                </a:rPr>
                <a:t>СОМ</a:t>
              </a:r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182D3BF0-BA58-A85C-D7C6-C1CD4F9C6CF3}"/>
              </a:ext>
            </a:extLst>
          </p:cNvPr>
          <p:cNvGrpSpPr/>
          <p:nvPr/>
        </p:nvGrpSpPr>
        <p:grpSpPr>
          <a:xfrm>
            <a:off x="3830128" y="470054"/>
            <a:ext cx="1567683" cy="1649824"/>
            <a:chOff x="4667582" y="993904"/>
            <a:chExt cx="1706029" cy="1851855"/>
          </a:xfrm>
        </p:grpSpPr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12CA635B-3735-A395-529C-942F303DC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67582" y="993904"/>
              <a:ext cx="1706029" cy="1736288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A54FEED-D707-6BB4-77A8-70496BC41D16}"/>
                </a:ext>
              </a:extLst>
            </p:cNvPr>
            <p:cNvSpPr txBox="1"/>
            <p:nvPr/>
          </p:nvSpPr>
          <p:spPr>
            <a:xfrm>
              <a:off x="4987635" y="2189375"/>
              <a:ext cx="1245898" cy="656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highlight>
                    <a:srgbClr val="C0C0C0"/>
                  </a:highlight>
                  <a:latin typeface="Bookman Old Style" panose="02050604050505020204" pitchFamily="18" charset="0"/>
                </a:rPr>
                <a:t>СОН</a:t>
              </a:r>
            </a:p>
          </p:txBody>
        </p:sp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2BF87936-C1CF-D52B-96A5-4A2F39CE51F1}"/>
              </a:ext>
            </a:extLst>
          </p:cNvPr>
          <p:cNvGrpSpPr/>
          <p:nvPr/>
        </p:nvGrpSpPr>
        <p:grpSpPr>
          <a:xfrm>
            <a:off x="4045193" y="2318049"/>
            <a:ext cx="1383238" cy="1784538"/>
            <a:chOff x="4763617" y="842693"/>
            <a:chExt cx="1505306" cy="2003066"/>
          </a:xfrm>
        </p:grpSpPr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CCE3E3ED-0EF7-41BE-29D2-0891016580D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077073">
              <a:off x="4739959" y="866351"/>
              <a:ext cx="1552622" cy="1505306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54D47EC-0F5D-A7A5-09FB-07D8B2083D8E}"/>
                </a:ext>
              </a:extLst>
            </p:cNvPr>
            <p:cNvSpPr txBox="1"/>
            <p:nvPr/>
          </p:nvSpPr>
          <p:spPr>
            <a:xfrm>
              <a:off x="5059157" y="2189375"/>
              <a:ext cx="1102851" cy="656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highlight>
                    <a:srgbClr val="C0C0C0"/>
                  </a:highlight>
                  <a:latin typeface="Bookman Old Style" panose="02050604050505020204" pitchFamily="18" charset="0"/>
                </a:rPr>
                <a:t>РАК</a:t>
              </a:r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FFAF9EC2-AE8D-3431-4BB2-11875CAD12DC}"/>
              </a:ext>
            </a:extLst>
          </p:cNvPr>
          <p:cNvGrpSpPr/>
          <p:nvPr/>
        </p:nvGrpSpPr>
        <p:grpSpPr>
          <a:xfrm>
            <a:off x="4199449" y="4651652"/>
            <a:ext cx="1341209" cy="1633597"/>
            <a:chOff x="4790625" y="1012118"/>
            <a:chExt cx="1459569" cy="1833641"/>
          </a:xfrm>
        </p:grpSpPr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B55C86F1-6FBE-0901-E5BE-01E0F6A37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90625" y="1012118"/>
              <a:ext cx="1459569" cy="1505448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C492054-0661-DC4E-BB0B-8A9B30267F0B}"/>
                </a:ext>
              </a:extLst>
            </p:cNvPr>
            <p:cNvSpPr txBox="1"/>
            <p:nvPr/>
          </p:nvSpPr>
          <p:spPr>
            <a:xfrm>
              <a:off x="4973679" y="2189375"/>
              <a:ext cx="1273809" cy="656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uk-UA" sz="32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highlight>
                    <a:srgbClr val="C0C0C0"/>
                  </a:highlight>
                  <a:latin typeface="Bookman Old Style" panose="02050604050505020204" pitchFamily="18" charset="0"/>
                </a:rPr>
                <a:t>ЛОМ</a:t>
              </a:r>
              <a:endParaRPr lang="ru-RU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highlight>
                  <a:srgbClr val="C0C0C0"/>
                </a:highlight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5799BE63-F886-5C97-90B5-4AC3F57A11A9}"/>
              </a:ext>
            </a:extLst>
          </p:cNvPr>
          <p:cNvGrpSpPr/>
          <p:nvPr/>
        </p:nvGrpSpPr>
        <p:grpSpPr>
          <a:xfrm>
            <a:off x="6505397" y="470055"/>
            <a:ext cx="1596738" cy="1669650"/>
            <a:chOff x="4641598" y="971651"/>
            <a:chExt cx="1737649" cy="1874108"/>
          </a:xfrm>
        </p:grpSpPr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FDCF28AF-B8A0-97D3-757D-9AA92303E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41598" y="971651"/>
              <a:ext cx="1737649" cy="1758543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874EFCE-0D97-E065-81B3-49DD95991226}"/>
                </a:ext>
              </a:extLst>
            </p:cNvPr>
            <p:cNvSpPr txBox="1"/>
            <p:nvPr/>
          </p:nvSpPr>
          <p:spPr>
            <a:xfrm>
              <a:off x="4955362" y="2189375"/>
              <a:ext cx="1310444" cy="656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highlight>
                    <a:srgbClr val="C0C0C0"/>
                  </a:highlight>
                  <a:latin typeface="Bookman Old Style" panose="02050604050505020204" pitchFamily="18" charset="0"/>
                </a:rPr>
                <a:t>Д</a:t>
              </a:r>
              <a:r>
                <a:rPr lang="uk-UA" sz="32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highlight>
                    <a:srgbClr val="C0C0C0"/>
                  </a:highlight>
                  <a:latin typeface="Bookman Old Style" panose="02050604050505020204" pitchFamily="18" charset="0"/>
                </a:rPr>
                <a:t>ОМ</a:t>
              </a:r>
              <a:endParaRPr lang="ru-RU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highlight>
                  <a:srgbClr val="C0C0C0"/>
                </a:highlight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8A0A694D-81F1-6B79-C12F-7D095BE22D96}"/>
              </a:ext>
            </a:extLst>
          </p:cNvPr>
          <p:cNvGrpSpPr/>
          <p:nvPr/>
        </p:nvGrpSpPr>
        <p:grpSpPr>
          <a:xfrm>
            <a:off x="6679951" y="2276832"/>
            <a:ext cx="1531654" cy="1868175"/>
            <a:chOff x="4609284" y="748815"/>
            <a:chExt cx="1666820" cy="2096944"/>
          </a:xfrm>
        </p:grpSpPr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91AFE44E-F9D5-2A8D-847B-1D5495C1DE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0039687">
              <a:off x="4609284" y="748815"/>
              <a:ext cx="1666820" cy="1719214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56FCDB19-5D46-53BC-D7C1-A335888FCE37}"/>
                </a:ext>
              </a:extLst>
            </p:cNvPr>
            <p:cNvSpPr txBox="1"/>
            <p:nvPr/>
          </p:nvSpPr>
          <p:spPr>
            <a:xfrm>
              <a:off x="5053924" y="2189375"/>
              <a:ext cx="1113318" cy="656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highlight>
                    <a:srgbClr val="C0C0C0"/>
                  </a:highlight>
                  <a:latin typeface="Bookman Old Style" panose="02050604050505020204" pitchFamily="18" charset="0"/>
                </a:rPr>
                <a:t>РОТ</a:t>
              </a:r>
            </a:p>
          </p:txBody>
        </p:sp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5163FD79-8C68-C8E9-7D55-77D271E250CD}"/>
              </a:ext>
            </a:extLst>
          </p:cNvPr>
          <p:cNvGrpSpPr/>
          <p:nvPr/>
        </p:nvGrpSpPr>
        <p:grpSpPr>
          <a:xfrm>
            <a:off x="6616051" y="4382569"/>
            <a:ext cx="1610291" cy="1849800"/>
            <a:chOff x="4635902" y="769441"/>
            <a:chExt cx="1752397" cy="2076318"/>
          </a:xfrm>
        </p:grpSpPr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97480CF1-57DA-F66B-3811-781514E59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35902" y="769441"/>
              <a:ext cx="1752397" cy="1807481"/>
            </a:xfrm>
            <a:prstGeom prst="rect">
              <a:avLst/>
            </a:prstGeom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4163E2F-037E-4650-1B33-4A2838116BED}"/>
                </a:ext>
              </a:extLst>
            </p:cNvPr>
            <p:cNvSpPr txBox="1"/>
            <p:nvPr/>
          </p:nvSpPr>
          <p:spPr>
            <a:xfrm>
              <a:off x="5032118" y="2189375"/>
              <a:ext cx="1156931" cy="656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highlight>
                    <a:srgbClr val="C0C0C0"/>
                  </a:highlight>
                  <a:latin typeface="Bookman Old Style" panose="02050604050505020204" pitchFamily="18" charset="0"/>
                </a:rPr>
                <a:t>КОТ</a:t>
              </a:r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A40036D-6E6E-4639-AE65-B79FAC20861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77" y="6027268"/>
            <a:ext cx="888787" cy="81817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461F5C0-2488-41D0-B5F8-5B5D9172035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990" y="1897877"/>
            <a:ext cx="3039375" cy="3118590"/>
          </a:xfrm>
          <a:prstGeom prst="rect">
            <a:avLst/>
          </a:prstGeom>
        </p:spPr>
      </p:pic>
      <p:pic>
        <p:nvPicPr>
          <p:cNvPr id="115" name="Picture 114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090242" y="3311163"/>
            <a:ext cx="3086100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01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4972CC5-87E9-411E-916F-D29191A94B7D}"/>
</file>

<file path=customXml/itemProps2.xml><?xml version="1.0" encoding="utf-8"?>
<ds:datastoreItem xmlns:ds="http://schemas.openxmlformats.org/officeDocument/2006/customXml" ds:itemID="{8CFB8D03-518C-4142-8452-BB1320ED8E9C}"/>
</file>

<file path=customXml/itemProps3.xml><?xml version="1.0" encoding="utf-8"?>
<ds:datastoreItem xmlns:ds="http://schemas.openxmlformats.org/officeDocument/2006/customXml" ds:itemID="{AC352427-1E75-4A98-A2BF-C2279191766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Широкий екран</PresentationFormat>
  <Paragraphs>10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Bookman Old Style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</cp:revision>
  <dcterms:created xsi:type="dcterms:W3CDTF">2025-07-30T12:46:42Z</dcterms:created>
  <dcterms:modified xsi:type="dcterms:W3CDTF">2025-07-30T12:47:28Z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