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0170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BB9741-9EF7-439E-A6BD-AC9774FBA3D7}"/>
</file>

<file path=customXml/itemProps2.xml><?xml version="1.0" encoding="utf-8"?>
<ds:datastoreItem xmlns:ds="http://schemas.openxmlformats.org/officeDocument/2006/customXml" ds:itemID="{A68013DD-43CC-492C-8317-26F472235C8F}"/>
</file>

<file path=customXml/itemProps3.xml><?xml version="1.0" encoding="utf-8"?>
<ds:datastoreItem xmlns:ds="http://schemas.openxmlformats.org/officeDocument/2006/customXml" ds:itemID="{D07659F7-028E-4695-AD8A-4488AF75E29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