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1"/>
            <a:ext cx="12192001" cy="6975278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EA50968-74B6-F869-BF7C-DF780D542F2C}"/>
              </a:ext>
            </a:extLst>
          </p:cNvPr>
          <p:cNvGrpSpPr/>
          <p:nvPr/>
        </p:nvGrpSpPr>
        <p:grpSpPr>
          <a:xfrm>
            <a:off x="3223677" y="1764699"/>
            <a:ext cx="4876800" cy="3456709"/>
            <a:chOff x="12050450" y="-204813"/>
            <a:chExt cx="4876800" cy="345670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589C31-9855-1E1F-6F07-0F7A0D3C6FB5}"/>
                </a:ext>
              </a:extLst>
            </p:cNvPr>
            <p:cNvSpPr/>
            <p:nvPr/>
          </p:nvSpPr>
          <p:spPr>
            <a:xfrm>
              <a:off x="12050450" y="-160171"/>
              <a:ext cx="4876800" cy="3412067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Мультфильм, Анимация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F30C2B-F3E5-36EE-8C08-C7B49242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4747" y="-204813"/>
              <a:ext cx="3456709" cy="3456709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946421" y="1548046"/>
            <a:ext cx="5419814" cy="3956647"/>
            <a:chOff x="3098226" y="1519529"/>
            <a:chExt cx="5419814" cy="395664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8226" y="1519529"/>
              <a:ext cx="5419814" cy="395664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986" y="1538394"/>
              <a:ext cx="3688080" cy="368808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946421" y="1520729"/>
            <a:ext cx="5419814" cy="4107466"/>
            <a:chOff x="3115160" y="1461843"/>
            <a:chExt cx="5419814" cy="410746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516107"/>
              <a:ext cx="5419814" cy="39566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071" y="1461843"/>
              <a:ext cx="4107466" cy="410746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946317" y="1536970"/>
            <a:ext cx="5419814" cy="3956647"/>
            <a:chOff x="3115160" y="1505723"/>
            <a:chExt cx="5419814" cy="395664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505723"/>
              <a:ext cx="5419814" cy="395664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3933" y="3564227"/>
              <a:ext cx="1542067" cy="152537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2" r="22272"/>
            <a:stretch>
              <a:fillRect/>
            </a:stretch>
          </p:blipFill>
          <p:spPr>
            <a:xfrm>
              <a:off x="5642186" y="1768293"/>
              <a:ext cx="1542066" cy="356827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2986665" y="1449560"/>
            <a:ext cx="5419814" cy="4032813"/>
            <a:chOff x="3115160" y="1412593"/>
            <a:chExt cx="5419814" cy="403281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488759"/>
              <a:ext cx="5419814" cy="395664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118" y="1412593"/>
              <a:ext cx="3801533" cy="3801533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3008817" y="1544737"/>
            <a:ext cx="5419814" cy="3956647"/>
            <a:chOff x="3104720" y="1474085"/>
            <a:chExt cx="5419814" cy="395664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4720" y="1474085"/>
              <a:ext cx="5419814" cy="3956647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3549133" y="1884519"/>
              <a:ext cx="4618673" cy="3417216"/>
              <a:chOff x="3549133" y="1884519"/>
              <a:chExt cx="4618673" cy="3417216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133" y="2827334"/>
                <a:ext cx="2474401" cy="2474401"/>
              </a:xfrm>
              <a:prstGeom prst="rect">
                <a:avLst/>
              </a:prstGeom>
            </p:spPr>
          </p:pic>
          <p:sp>
            <p:nvSpPr>
              <p:cNvPr id="37" name="Облачко с текстом: овальное 36"/>
              <p:cNvSpPr/>
              <p:nvPr/>
            </p:nvSpPr>
            <p:spPr>
              <a:xfrm>
                <a:off x="5265424" y="1884519"/>
                <a:ext cx="2902382" cy="1960562"/>
              </a:xfrm>
              <a:prstGeom prst="wedgeEllipseCallout">
                <a:avLst>
                  <a:gd name="adj1" fmla="val -53213"/>
                  <a:gd name="adj2" fmla="val 3140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7852" y="1997704"/>
                <a:ext cx="1716799" cy="1751741"/>
              </a:xfrm>
              <a:prstGeom prst="rect">
                <a:avLst/>
              </a:prstGeom>
            </p:spPr>
          </p:pic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EB68085-DF38-3394-F6E6-6BB4990C10D2}"/>
              </a:ext>
            </a:extLst>
          </p:cNvPr>
          <p:cNvGrpSpPr/>
          <p:nvPr/>
        </p:nvGrpSpPr>
        <p:grpSpPr>
          <a:xfrm>
            <a:off x="2932314" y="1534948"/>
            <a:ext cx="5419814" cy="3956647"/>
            <a:chOff x="552501" y="6679628"/>
            <a:chExt cx="5419814" cy="395664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C66DE76-0D63-B8EB-20D9-7D56E10B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501" y="6679628"/>
              <a:ext cx="5419814" cy="3956647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снимок экрана, Прямоугольн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D2DABB5-16C4-22F6-4C9E-96E65BE81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982" y="7248944"/>
              <a:ext cx="3387331" cy="3387331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51A0D4B-DBD0-FB1A-D701-4D3FF57F6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3"/>
            <a:stretch/>
          </p:blipFill>
          <p:spPr>
            <a:xfrm>
              <a:off x="2418052" y="6960675"/>
              <a:ext cx="1828571" cy="17306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4FDC6D8-D193-C82F-93E8-C2F0735E17C2}"/>
              </a:ext>
            </a:extLst>
          </p:cNvPr>
          <p:cNvGrpSpPr/>
          <p:nvPr/>
        </p:nvGrpSpPr>
        <p:grpSpPr>
          <a:xfrm>
            <a:off x="2939316" y="1504692"/>
            <a:ext cx="5419814" cy="3956647"/>
            <a:chOff x="7049725" y="7270159"/>
            <a:chExt cx="5419814" cy="395664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685B84F2-1915-B09B-508A-E8B727259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9725" y="7270159"/>
              <a:ext cx="5419814" cy="395664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суд, Банка Мейсона, крышка, Контейнеры для хранения продуктов&#10;&#10;Автоматически созданное описание">
              <a:extLst>
                <a:ext uri="{FF2B5EF4-FFF2-40B4-BE49-F238E27FC236}">
                  <a16:creationId xmlns:a16="http://schemas.microsoft.com/office/drawing/2014/main" id="{138A4FFE-E5B7-BA44-381B-B504AAEF0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125" y="7559917"/>
              <a:ext cx="3377130" cy="3377130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A74B1DCA-E96F-81EB-419C-8C7B8FBB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399" y="8827742"/>
              <a:ext cx="548801" cy="550358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EAA2BB27-60CC-EFBF-8663-9336B9A0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126" y="8635272"/>
              <a:ext cx="681128" cy="68306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B949DE57-C8F7-925C-B9CF-3D625931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380" y="8773270"/>
              <a:ext cx="685037" cy="686980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EFD74787-B333-EAF3-64C0-6D330E5A7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380" y="9672661"/>
              <a:ext cx="685037" cy="686980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7E970E3E-63E1-F781-BBAA-0C1E839A8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391" y="9460250"/>
              <a:ext cx="798843" cy="80110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3387A5D0-4E4D-94D1-B3C6-3100AF9C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8886" y="9130188"/>
              <a:ext cx="798843" cy="801109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53FC24B0-5ACE-2DE0-25F5-0EC09F23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50" y="9948575"/>
              <a:ext cx="589904" cy="591578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5DE8B8-E533-D507-B421-25EBD57CD6B0}"/>
              </a:ext>
            </a:extLst>
          </p:cNvPr>
          <p:cNvGrpSpPr/>
          <p:nvPr/>
        </p:nvGrpSpPr>
        <p:grpSpPr>
          <a:xfrm>
            <a:off x="2876920" y="1474436"/>
            <a:ext cx="5486308" cy="3956647"/>
            <a:chOff x="3237147" y="6713739"/>
            <a:chExt cx="5486308" cy="3956647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4AA2BB95-7282-7909-7904-81BA59DFE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3641" y="6713739"/>
              <a:ext cx="5419814" cy="3956647"/>
            </a:xfrm>
            <a:prstGeom prst="rect">
              <a:avLst/>
            </a:prstGeom>
          </p:spPr>
        </p:pic>
        <p:sp>
          <p:nvSpPr>
            <p:cNvPr id="95" name="Облачко с текстом: прямоугольное со скругленными углами 94">
              <a:extLst>
                <a:ext uri="{FF2B5EF4-FFF2-40B4-BE49-F238E27FC236}">
                  <a16:creationId xmlns:a16="http://schemas.microsoft.com/office/drawing/2014/main" id="{16140E0D-6CA3-FCAC-F910-8D173C87AB72}"/>
                </a:ext>
              </a:extLst>
            </p:cNvPr>
            <p:cNvSpPr/>
            <p:nvPr/>
          </p:nvSpPr>
          <p:spPr>
            <a:xfrm>
              <a:off x="6107451" y="7213366"/>
              <a:ext cx="1898584" cy="1512835"/>
            </a:xfrm>
            <a:prstGeom prst="wedgeRoundRectCallout">
              <a:avLst>
                <a:gd name="adj1" fmla="val -72117"/>
                <a:gd name="adj2" fmla="val -2256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DB44665-6005-BCBC-DFD7-F76CA6950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147" y="7237280"/>
              <a:ext cx="2936799" cy="2936799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руг, Торт на день рождения, мультфильм, пончик&#10;&#10;Автоматически созданное описание">
              <a:extLst>
                <a:ext uri="{FF2B5EF4-FFF2-40B4-BE49-F238E27FC236}">
                  <a16:creationId xmlns:a16="http://schemas.microsoft.com/office/drawing/2014/main" id="{76C49DEC-3F50-52B2-6CC4-0B7DBA2C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213" y="7224972"/>
              <a:ext cx="1483821" cy="149776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48959" y="1479107"/>
            <a:ext cx="5419814" cy="3976852"/>
            <a:chOff x="3113303" y="1482453"/>
            <a:chExt cx="5419814" cy="3976852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3303" y="1482453"/>
              <a:ext cx="5419814" cy="3956647"/>
            </a:xfrm>
            <a:prstGeom prst="rect">
              <a:avLst/>
            </a:prstGeom>
          </p:spPr>
        </p:pic>
        <p:grpSp>
          <p:nvGrpSpPr>
            <p:cNvPr id="70" name="Группа 69"/>
            <p:cNvGrpSpPr/>
            <p:nvPr/>
          </p:nvGrpSpPr>
          <p:grpSpPr>
            <a:xfrm>
              <a:off x="4287437" y="1820021"/>
              <a:ext cx="2783342" cy="3639284"/>
              <a:chOff x="4287437" y="1820021"/>
              <a:chExt cx="2783342" cy="3639284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7437" y="2675963"/>
                <a:ext cx="2783342" cy="2783342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84" y="1820021"/>
                <a:ext cx="1670713" cy="1670713"/>
              </a:xfrm>
              <a:prstGeom prst="rect">
                <a:avLst/>
              </a:prstGeom>
            </p:spPr>
          </p:pic>
        </p:grp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21799270-339F-D5D7-341D-0AD79E8BD70A}"/>
              </a:ext>
            </a:extLst>
          </p:cNvPr>
          <p:cNvGrpSpPr/>
          <p:nvPr/>
        </p:nvGrpSpPr>
        <p:grpSpPr>
          <a:xfrm>
            <a:off x="2897088" y="1502416"/>
            <a:ext cx="5419814" cy="3956647"/>
            <a:chOff x="5754937" y="5043250"/>
            <a:chExt cx="5419814" cy="3956647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6745513-629A-E949-85F7-5F84E8F18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4937" y="5043250"/>
              <a:ext cx="5419814" cy="3956647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0E74D4-1180-6549-C38F-9A2674F16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631" y="5530953"/>
              <a:ext cx="3181344" cy="3181344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35C58196-266F-2233-F797-02091D44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311" y="5270088"/>
              <a:ext cx="1814576" cy="182938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2899072" y="1514481"/>
            <a:ext cx="5419814" cy="3956647"/>
            <a:chOff x="3145777" y="1508573"/>
            <a:chExt cx="5419814" cy="3956647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5777" y="1508573"/>
              <a:ext cx="5419814" cy="3956647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90" y="3418332"/>
              <a:ext cx="1339878" cy="1616036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583" y="2064946"/>
              <a:ext cx="3052097" cy="3052097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669" y="3049290"/>
              <a:ext cx="2138690" cy="2138690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BA5BAE07-DEF0-EE25-5AE0-52BED9212CAA}"/>
              </a:ext>
            </a:extLst>
          </p:cNvPr>
          <p:cNvGrpSpPr/>
          <p:nvPr/>
        </p:nvGrpSpPr>
        <p:grpSpPr>
          <a:xfrm>
            <a:off x="2863846" y="1501355"/>
            <a:ext cx="5419814" cy="4188238"/>
            <a:chOff x="9062633" y="5193888"/>
            <a:chExt cx="5419814" cy="4188238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EE2BC9D6-95AF-05AD-4129-562D0417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62633" y="5193888"/>
              <a:ext cx="5419814" cy="395664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перчатка, перчатки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90434C91-17E8-3B8D-3A2E-7A02F59ED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30834">
              <a:off x="9864873" y="5608518"/>
              <a:ext cx="3773608" cy="3773608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мультфильм, графическая вставка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6082625-84E7-408F-C782-735FDB29C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266" y="5322383"/>
              <a:ext cx="2113132" cy="2142440"/>
            </a:xfrm>
            <a:prstGeom prst="rect">
              <a:avLst/>
            </a:prstGeom>
          </p:spPr>
        </p:pic>
      </p:grpSp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58817" y="2761615"/>
            <a:ext cx="35433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464466-15C5-429B-9FAD-A98646B2A6C9}"/>
</file>

<file path=customXml/itemProps2.xml><?xml version="1.0" encoding="utf-8"?>
<ds:datastoreItem xmlns:ds="http://schemas.openxmlformats.org/officeDocument/2006/customXml" ds:itemID="{61735DF1-37FF-4DE5-A95D-2160EAB17FC8}"/>
</file>

<file path=customXml/itemProps3.xml><?xml version="1.0" encoding="utf-8"?>
<ds:datastoreItem xmlns:ds="http://schemas.openxmlformats.org/officeDocument/2006/customXml" ds:itemID="{B6744FAB-4E3E-4FE6-A94F-670415A9FBE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2024-05-18T19:41:00Z</dcterms:created>
  <dcterms:modified xsi:type="dcterms:W3CDTF">2024-12-20T09:59:57Z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2037ED1F1D5B4A4383BAF06436ACAB9A_12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