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4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466" autoAdjust="0"/>
  </p:normalViewPr>
  <p:slideViewPr>
    <p:cSldViewPr snapToGrid="0">
      <p:cViewPr varScale="1">
        <p:scale>
          <a:sx n="79" d="100"/>
          <a:sy n="79" d="100"/>
        </p:scale>
        <p:origin x="8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91D7F7-A24B-4F98-9C66-60F4CF6C8F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01C3D7-47B0-40B0-A2E3-077D72A1BC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656CCE-E813-46FB-A4C5-F40362379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CDB556-C416-4079-829C-DE8EA17CF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BE8A1F-9645-4B10-A02B-683162860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2128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4594F-A353-46D9-84CE-7EFE0672B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0C5203-DDDA-444A-B99C-D69EA98BC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50A651-73DE-40C7-BB15-1AFCF5F5D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7CBDFD-47E3-4990-9664-9633F0005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087939-DEE0-4E0C-B0FA-36B567506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640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6CAC526-CA31-4F16-A6A5-03E4693B7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188BD6-75C0-4D9F-9A36-32A49A1851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7D7394-E389-4DF4-A85D-F8A8916FA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0256A7-F74F-49D6-B505-2DBB5E58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3D19D8-5B77-4C63-AE1F-5BCD16B4D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9536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95286-919A-41E4-BBF4-2BB5C52B8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0E7991-C2D6-4989-B3E8-C83AC2BF7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FB1CC9-977B-4D95-A883-FBB056DA0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A056AF-8A09-4428-AD21-39DD75307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B413C7-BFD3-4B8A-B0EA-B9B6C690B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670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07322A-CF05-4BAE-8E64-949194AE7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DB9E8F-4FEE-4DC4-8F56-D31F0FD5F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80BE46-FC74-4635-ADEA-01CDE853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41A7DE-416E-47BB-844B-09BC14752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D797D3-0DED-45EE-B687-7856261D0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5575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3196CC-DF8C-45F6-A85D-BCACD413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F0E0B0-BC4C-44CF-89FF-388F32130C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CD749A-B439-4995-82D1-54144465D8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68EBAB-072F-4647-A451-4800AC027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BA6340-C4E7-4FF0-A1A1-7AD97EAC0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F62DB2-7278-4181-85C4-417E6FABB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99637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4D6DBA-F759-4A62-A665-D966C9495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D47224-3040-4AF3-B1D0-150EAFB5D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E7FA54-F669-4A5B-B9D4-7FB4F8B96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2750657-90E1-4901-971A-2D81A8A367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18EBA9-57B1-47EC-B2E4-0AD2CF37E8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346D29-0350-4E96-BA32-18E21F414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A024326-2620-4167-BFD9-2015ED03E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9E82DA7-10AC-4E3D-882B-47B84AC0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3264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64658-B409-46D8-A5FC-01C1C7C32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C22C1D-39AE-4D59-9B8C-28229E75C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213439-8752-4221-B459-F25CA6A9B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129D523-87B9-4FCD-8911-09FB75BA1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3013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D241CA-1E08-46DF-BC1F-C8441CA42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E214B31-54B3-4E19-AB2C-1D22026A9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0D7A1C-E678-4B12-A63A-578547CB1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93757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0DCA7C-E9E0-4BD3-8197-B4671B07C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F3EE0F-8515-4289-B486-3721AEEB7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134FD7B-3B61-4AA3-B9B4-41E1CD107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4E741F-BC0A-4D49-8D95-BE659E4E1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AAF968-86D5-4C43-B406-0E81316D2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374830-135C-49FC-90B6-079AB0AEE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3650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0D85B9-DD1C-4410-9048-60A1A6181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A3FC031-CDD1-4EFF-B84E-4DC877746B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4EE09B0-959F-43AD-8804-E6CF3D87B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6A2742-A020-4EFA-835B-E3280C918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9B62CB-DECC-412E-B37C-3BCA94312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A0F119-496D-4AEB-886D-F88FCBDB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824806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B3E21-11AE-4373-8466-754800F1B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A2069A-52EE-4023-95B8-0450556B7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B4CFE3-088A-474D-B647-5E4D6439BF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DF5220-309A-41C1-8593-D58AC57E2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1D79D0-B077-4DC6-8FBE-B70A276BF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640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sv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01669F-3C25-4342-BC6E-347A2DF18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62A1ADD-E4FE-4013-B465-E8C4EE1C9BAB}"/>
              </a:ext>
            </a:extLst>
          </p:cNvPr>
          <p:cNvSpPr/>
          <p:nvPr/>
        </p:nvSpPr>
        <p:spPr>
          <a:xfrm>
            <a:off x="447587" y="528320"/>
            <a:ext cx="7822653" cy="5628640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4" name="1 Группа 33">
            <a:extLst>
              <a:ext uri="{FF2B5EF4-FFF2-40B4-BE49-F238E27FC236}">
                <a16:creationId xmlns:a16="http://schemas.microsoft.com/office/drawing/2014/main" id="{A71A63D5-8EE8-4C88-ABE1-AB7B59C4A212}"/>
              </a:ext>
            </a:extLst>
          </p:cNvPr>
          <p:cNvGrpSpPr/>
          <p:nvPr/>
        </p:nvGrpSpPr>
        <p:grpSpPr>
          <a:xfrm>
            <a:off x="1139097" y="862725"/>
            <a:ext cx="3044011" cy="2197171"/>
            <a:chOff x="1154430" y="840921"/>
            <a:chExt cx="6909435" cy="5142691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7CA03C4-1AF2-49C2-B2AC-6EF6EE2EF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430" y="840921"/>
              <a:ext cx="6909435" cy="509124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A9CC2BB6-72FE-4182-9971-E51FAB50C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750" y="1714500"/>
              <a:ext cx="4091940" cy="4091940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4766B47-A0AA-4A0B-8AF8-33512F48C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6762" y="3390945"/>
              <a:ext cx="1573505" cy="1593052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00DB8B76-7C81-4602-9EDF-398AAEEDD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152" y="3782322"/>
              <a:ext cx="1754505" cy="163274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FBE3A462-EB8D-420E-83D9-2073CC8E0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040" y="4109105"/>
              <a:ext cx="1879401" cy="187450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3BB8D24-CD7A-4BC2-901B-8AED6D51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584" y="3480069"/>
              <a:ext cx="1514853" cy="1514853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C34C9430-64E1-4743-91F3-397BEE516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558" y="4760658"/>
              <a:ext cx="1147899" cy="1147899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F98C0D78-521F-43B8-98F5-ABB918955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714" y="4054792"/>
              <a:ext cx="1578322" cy="1365801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E138A22F-D000-418E-ACEB-4DCB2446C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4747" y="4051935"/>
              <a:ext cx="1754505" cy="1754505"/>
            </a:xfrm>
            <a:prstGeom prst="rect">
              <a:avLst/>
            </a:prstGeom>
          </p:spPr>
        </p:pic>
      </p:grpSp>
      <p:pic>
        <p:nvPicPr>
          <p:cNvPr id="44" name="2 Рисунок 43">
            <a:extLst>
              <a:ext uri="{FF2B5EF4-FFF2-40B4-BE49-F238E27FC236}">
                <a16:creationId xmlns:a16="http://schemas.microsoft.com/office/drawing/2014/main" id="{3CF4408C-F70E-45B3-955E-12BF88A05C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32062" y="759291"/>
            <a:ext cx="3144912" cy="2534271"/>
          </a:xfrm>
          <a:prstGeom prst="rect">
            <a:avLst/>
          </a:prstGeom>
        </p:spPr>
      </p:pic>
      <p:pic>
        <p:nvPicPr>
          <p:cNvPr id="45" name="3 Рисунок 44">
            <a:extLst>
              <a:ext uri="{FF2B5EF4-FFF2-40B4-BE49-F238E27FC236}">
                <a16:creationId xmlns:a16="http://schemas.microsoft.com/office/drawing/2014/main" id="{A7FBCE6B-AD92-4C06-9A55-EE4AF0C372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008967" y="3394300"/>
            <a:ext cx="3254756" cy="2369321"/>
          </a:xfrm>
          <a:prstGeom prst="rect">
            <a:avLst/>
          </a:prstGeom>
        </p:spPr>
      </p:pic>
      <p:grpSp>
        <p:nvGrpSpPr>
          <p:cNvPr id="46" name="4 Группа 45">
            <a:extLst>
              <a:ext uri="{FF2B5EF4-FFF2-40B4-BE49-F238E27FC236}">
                <a16:creationId xmlns:a16="http://schemas.microsoft.com/office/drawing/2014/main" id="{7397E466-654A-406C-991A-32DF7432B166}"/>
              </a:ext>
            </a:extLst>
          </p:cNvPr>
          <p:cNvGrpSpPr/>
          <p:nvPr/>
        </p:nvGrpSpPr>
        <p:grpSpPr>
          <a:xfrm>
            <a:off x="4558606" y="3445600"/>
            <a:ext cx="3035440" cy="2447200"/>
            <a:chOff x="1154430" y="840921"/>
            <a:chExt cx="6952777" cy="5458279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ADD35D14-870B-486A-BB21-D3FA76FE5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25" r="11225"/>
            <a:stretch/>
          </p:blipFill>
          <p:spPr>
            <a:xfrm>
              <a:off x="1154430" y="840921"/>
              <a:ext cx="6909435" cy="509124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46E0F594-AAF4-44A5-8F31-CE2771611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89" b="-2344"/>
            <a:stretch/>
          </p:blipFill>
          <p:spPr>
            <a:xfrm>
              <a:off x="1412625" y="1284883"/>
              <a:ext cx="3343305" cy="4386082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6E064693-D722-4A86-B2B5-210A7F493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4283" y="2914951"/>
              <a:ext cx="2068516" cy="2094212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0803CF5A-C4BD-41B7-AB56-BB17449BB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583" y="4092904"/>
              <a:ext cx="2212056" cy="2206296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98622E74-0D16-41C7-830D-241E8B16D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863" y="3089681"/>
              <a:ext cx="1710545" cy="1710545"/>
            </a:xfrm>
            <a:prstGeom prst="rect">
              <a:avLst/>
            </a:prstGeom>
          </p:spPr>
        </p:pic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B6317051-D05E-4D91-8E07-8144A7426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714" y="3944954"/>
              <a:ext cx="1763493" cy="1526039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1E7F341F-6E59-4993-A576-099BEAE5E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808" y="4383788"/>
              <a:ext cx="1754505" cy="175450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BAEF0E70-80E7-44B7-B51A-B90851C90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7251" y="3650708"/>
              <a:ext cx="1205398" cy="1205398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73147F53-A865-4E6D-B67D-9086AC891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6845" y="4533366"/>
              <a:ext cx="1421999" cy="1137599"/>
            </a:xfrm>
            <a:prstGeom prst="rect">
              <a:avLst/>
            </a:prstGeom>
            <a:effectLst>
              <a:glow rad="50800">
                <a:schemeClr val="bg1"/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E5B0C7D4-956C-4B3E-A802-603A54781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6077" y="2861303"/>
              <a:ext cx="1198955" cy="1198955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EF7B3899-B423-4B88-9959-0052151C8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2410" y="2821948"/>
              <a:ext cx="1389079" cy="138907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0727CA14-64BB-4A6E-B8A7-EE0B3C5A2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7332" y="4262541"/>
              <a:ext cx="1387007" cy="1387007"/>
            </a:xfrm>
            <a:prstGeom prst="rect">
              <a:avLst/>
            </a:prstGeom>
          </p:spPr>
        </p:pic>
      </p:grpSp>
      <p:grpSp>
        <p:nvGrpSpPr>
          <p:cNvPr id="9" name="11 Группа 8">
            <a:extLst>
              <a:ext uri="{FF2B5EF4-FFF2-40B4-BE49-F238E27FC236}">
                <a16:creationId xmlns:a16="http://schemas.microsoft.com/office/drawing/2014/main" id="{B3A6809B-E94A-4DEB-A89E-C7E6A582E28B}"/>
              </a:ext>
            </a:extLst>
          </p:cNvPr>
          <p:cNvGrpSpPr/>
          <p:nvPr/>
        </p:nvGrpSpPr>
        <p:grpSpPr>
          <a:xfrm>
            <a:off x="932027" y="775223"/>
            <a:ext cx="6909435" cy="5142691"/>
            <a:chOff x="1154430" y="840921"/>
            <a:chExt cx="6909435" cy="5142691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2B1D986-C591-468B-A3F6-F6EE3CCB5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430" y="840921"/>
              <a:ext cx="6909435" cy="509124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655292D-FE74-4E8D-8643-47A2431DC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750" y="1714500"/>
              <a:ext cx="4091940" cy="409194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51C1B15-7B61-4AD9-AE63-279FB6949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6762" y="3390945"/>
              <a:ext cx="1573505" cy="1593052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FF8D9199-1504-48AF-8BF3-A9729C8A6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152" y="3782322"/>
              <a:ext cx="1754505" cy="163274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CA996C7A-74A9-4470-BCD0-8470BD6EC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040" y="4109105"/>
              <a:ext cx="1879401" cy="1874507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C7F4E555-3524-4B94-9FFF-E83997C8F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584" y="3480069"/>
              <a:ext cx="1514853" cy="151485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3A4C4560-1E6D-4D1F-9710-6ED431B49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558" y="4760658"/>
              <a:ext cx="1147899" cy="1147899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DB2AC5B6-DE9F-46D3-8157-0869F45EA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714" y="4054792"/>
              <a:ext cx="1578322" cy="1365801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EC3238EA-8CE8-440D-B9AE-EB873947F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4747" y="4051935"/>
              <a:ext cx="1754505" cy="1754505"/>
            </a:xfrm>
            <a:prstGeom prst="rect">
              <a:avLst/>
            </a:prstGeom>
          </p:spPr>
        </p:pic>
      </p:grpSp>
      <p:pic>
        <p:nvPicPr>
          <p:cNvPr id="19" name="22 Рисунок 18">
            <a:extLst>
              <a:ext uri="{FF2B5EF4-FFF2-40B4-BE49-F238E27FC236}">
                <a16:creationId xmlns:a16="http://schemas.microsoft.com/office/drawing/2014/main" id="{F8AA51E7-1EB7-41B5-9994-858CA7BCB3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9846" y="571864"/>
            <a:ext cx="7126842" cy="5779509"/>
          </a:xfrm>
          <a:prstGeom prst="rect">
            <a:avLst/>
          </a:prstGeom>
        </p:spPr>
      </p:pic>
      <p:pic>
        <p:nvPicPr>
          <p:cNvPr id="20" name="33 Рисунок 19">
            <a:extLst>
              <a:ext uri="{FF2B5EF4-FFF2-40B4-BE49-F238E27FC236}">
                <a16:creationId xmlns:a16="http://schemas.microsoft.com/office/drawing/2014/main" id="{9554E0EF-552A-42C6-B13B-4747FE02A6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546328" y="629721"/>
            <a:ext cx="7370703" cy="5365554"/>
          </a:xfrm>
          <a:prstGeom prst="rect">
            <a:avLst/>
          </a:prstGeom>
        </p:spPr>
      </p:pic>
      <p:grpSp>
        <p:nvGrpSpPr>
          <p:cNvPr id="21" name="44 Группа 20">
            <a:extLst>
              <a:ext uri="{FF2B5EF4-FFF2-40B4-BE49-F238E27FC236}">
                <a16:creationId xmlns:a16="http://schemas.microsoft.com/office/drawing/2014/main" id="{B4C7E2BC-4DCE-4AE9-BE22-1BC58425725F}"/>
              </a:ext>
            </a:extLst>
          </p:cNvPr>
          <p:cNvGrpSpPr/>
          <p:nvPr/>
        </p:nvGrpSpPr>
        <p:grpSpPr>
          <a:xfrm>
            <a:off x="919325" y="795393"/>
            <a:ext cx="6952777" cy="5458279"/>
            <a:chOff x="1154430" y="840921"/>
            <a:chExt cx="6952777" cy="5458279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BE2B55F9-39D7-4859-8595-A0BBE4F70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25" r="11225"/>
            <a:stretch/>
          </p:blipFill>
          <p:spPr>
            <a:xfrm>
              <a:off x="1154430" y="840921"/>
              <a:ext cx="6909435" cy="509124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18970403-1F63-4828-BADE-B865E3F33F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89" b="-2344"/>
            <a:stretch/>
          </p:blipFill>
          <p:spPr>
            <a:xfrm>
              <a:off x="1412625" y="1284883"/>
              <a:ext cx="3343305" cy="4386082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27434ECE-2195-4F40-9AE4-659CC7628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4283" y="2914951"/>
              <a:ext cx="2068516" cy="2094212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1AD5DB4B-71AF-4328-9DCA-59544CB0A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583" y="4092904"/>
              <a:ext cx="2212056" cy="2206296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F5DAC4A9-5174-43E0-8B48-D20DED575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863" y="3089681"/>
              <a:ext cx="1710545" cy="1710545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076CFAC-8022-4214-B66C-6EC67BAA6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714" y="3944954"/>
              <a:ext cx="1763493" cy="1526039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36A8F494-8499-4598-B1DF-2381EB9FF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808" y="4383788"/>
              <a:ext cx="1754505" cy="175450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111A7C64-3759-44FB-B41A-929FEA5BB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7251" y="3650708"/>
              <a:ext cx="1205398" cy="1205398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6C2F16F9-B3BD-4D9A-9186-1C34C4970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6845" y="4533366"/>
              <a:ext cx="1421999" cy="1137599"/>
            </a:xfrm>
            <a:prstGeom prst="rect">
              <a:avLst/>
            </a:prstGeom>
            <a:effectLst>
              <a:glow rad="50800">
                <a:schemeClr val="bg1"/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B280F179-5B42-4561-965A-6E195FCB5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6077" y="2861303"/>
              <a:ext cx="1198955" cy="119895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142D80F3-DD76-4297-B853-F2D6AE208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2410" y="2821948"/>
              <a:ext cx="1389079" cy="1389079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56B1FAA1-33C2-4DC6-B99C-C111D00FA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7332" y="4262541"/>
              <a:ext cx="1387007" cy="1387007"/>
            </a:xfrm>
            <a:prstGeom prst="rect">
              <a:avLst/>
            </a:prstGeom>
          </p:spPr>
        </p:pic>
      </p:grpSp>
      <p:sp>
        <p:nvSpPr>
          <p:cNvPr id="59" name="1 Овал 58">
            <a:extLst>
              <a:ext uri="{FF2B5EF4-FFF2-40B4-BE49-F238E27FC236}">
                <a16:creationId xmlns:a16="http://schemas.microsoft.com/office/drawing/2014/main" id="{2C400BA4-F23E-4BB3-BB95-D1BAE33A72FA}"/>
              </a:ext>
            </a:extLst>
          </p:cNvPr>
          <p:cNvSpPr/>
          <p:nvPr/>
        </p:nvSpPr>
        <p:spPr>
          <a:xfrm>
            <a:off x="561090" y="1763118"/>
            <a:ext cx="477722" cy="495911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0" name="3 Овал 59">
            <a:extLst>
              <a:ext uri="{FF2B5EF4-FFF2-40B4-BE49-F238E27FC236}">
                <a16:creationId xmlns:a16="http://schemas.microsoft.com/office/drawing/2014/main" id="{BB94B962-7711-4836-A066-EAF5F5DD8DB0}"/>
              </a:ext>
            </a:extLst>
          </p:cNvPr>
          <p:cNvSpPr/>
          <p:nvPr/>
        </p:nvSpPr>
        <p:spPr>
          <a:xfrm>
            <a:off x="561090" y="4388111"/>
            <a:ext cx="477722" cy="49591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1" name="2 Овал 60">
            <a:extLst>
              <a:ext uri="{FF2B5EF4-FFF2-40B4-BE49-F238E27FC236}">
                <a16:creationId xmlns:a16="http://schemas.microsoft.com/office/drawing/2014/main" id="{B561D8EF-88C4-4130-A0C6-A61103CF1504}"/>
              </a:ext>
            </a:extLst>
          </p:cNvPr>
          <p:cNvSpPr/>
          <p:nvPr/>
        </p:nvSpPr>
        <p:spPr>
          <a:xfrm>
            <a:off x="7670246" y="1763118"/>
            <a:ext cx="477722" cy="495911"/>
          </a:xfrm>
          <a:prstGeom prst="ellipse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2" name="4 Овал 61">
            <a:extLst>
              <a:ext uri="{FF2B5EF4-FFF2-40B4-BE49-F238E27FC236}">
                <a16:creationId xmlns:a16="http://schemas.microsoft.com/office/drawing/2014/main" id="{B9652841-62AA-450C-9CF5-3C985A927EA4}"/>
              </a:ext>
            </a:extLst>
          </p:cNvPr>
          <p:cNvSpPr/>
          <p:nvPr/>
        </p:nvSpPr>
        <p:spPr>
          <a:xfrm>
            <a:off x="7670246" y="4388111"/>
            <a:ext cx="477722" cy="495911"/>
          </a:xfrm>
          <a:prstGeom prst="ellipse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3" name="Picture 2">
            <a:extLst>
              <a:ext uri="{FF2B5EF4-FFF2-40B4-BE49-F238E27FC236}">
                <a16:creationId xmlns:a16="http://schemas.microsoft.com/office/drawing/2014/main" id="{A82F1283-53AB-4C8C-ACDE-BE3BB5557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подарок Рисунок 21">
            <a:extLst>
              <a:ext uri="{FF2B5EF4-FFF2-40B4-BE49-F238E27FC236}">
                <a16:creationId xmlns:a16="http://schemas.microsoft.com/office/drawing/2014/main" id="{5203BC18-595E-417B-8183-CA27A7C3C6C2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304948" y="796737"/>
            <a:ext cx="893403" cy="96638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20D35AD0-7BDC-41C8-91AD-6FB20493CC6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667" y="977753"/>
            <a:ext cx="4821371" cy="4821371"/>
          </a:xfrm>
          <a:prstGeom prst="rect">
            <a:avLst/>
          </a:prstGeom>
        </p:spPr>
      </p:pic>
      <p:pic>
        <p:nvPicPr>
          <p:cNvPr id="73" name="Picture 72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346440" y="2174240"/>
            <a:ext cx="2009774" cy="376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3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6</cp:revision>
  <dcterms:created xsi:type="dcterms:W3CDTF">2024-08-13T21:49:18Z</dcterms:created>
  <dcterms:modified xsi:type="dcterms:W3CDTF">2024-08-13T22:57:40Z</dcterms:modified>
</cp:coreProperties>
</file>