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12192000" cy="6851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364" y="2433747"/>
              <a:ext cx="1315293" cy="1308183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133" y="3972036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" y="499946"/>
            <a:ext cx="4919769" cy="5061687"/>
          </a:xfrm>
          <a:prstGeom prst="rect">
            <a:avLst/>
          </a:prstGeom>
        </p:spPr>
      </p:pic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03480" y="10051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51035" y="3531384"/>
            <a:ext cx="2505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2024-08-01T06:28:00Z</dcterms:created>
  <dcterms:modified xsi:type="dcterms:W3CDTF">2024-11-28T05:53:32Z</dcterms:modified>
</cp:coreProperties>
</file>