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25831" y="1211157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делают?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485497" y="1236238"/>
              <a:ext cx="1592417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сковородке…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(жарят)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9955" y="2168134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51225" y="1236353"/>
              <a:ext cx="1595211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чайнике воду…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(кипятят)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36863" y="1998360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91345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496122" y="2596138"/>
              <a:ext cx="1561966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кастрюле суп…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(варят)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21314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891345" y="2155515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82518" y="3348636"/>
            <a:ext cx="202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чашку чай…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(наливают)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17" y="2423182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81340" y="2038665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99955" y="2158535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127928" y="3370743"/>
            <a:ext cx="2379499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хлеб…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(нарезают)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1" y="2210448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7897" y="2103826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91345" y="2154618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062607" y="3346488"/>
            <a:ext cx="2570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печи пирожки…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(пекут)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38" y="2115222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00" y="2407074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720659" y="2162370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58" y="2711201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34917" y="2355198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901413" y="215495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83051" y="3436506"/>
            <a:ext cx="2296077" cy="70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картошку…(чистят)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19" y="257001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52" y="232855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59875" y="219528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2857" y="1946772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712809" y="5338087"/>
              <a:ext cx="1466085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чашку сахар…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(насыпают)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5001299" y="198837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2" y="1266120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26368" y="3095780"/>
            <a:ext cx="20574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0162 L -0.01575 -0.00139 C -0.00742 0.00694 0.00273 0.0081 0.00977 0.02361 C 0.01445 0.03425 0.01029 0.06342 0.01602 0.0699 C 0.01888 0.07291 0.03659 0.02013 0.03802 0.0162 C 0.04857 0.03842 0.05599 0.07662 0.06185 0.02013 C 0.06328 0.00601 0.05677 -0.01621 0.06159 -0.02431 C 0.06628 -0.03218 0.0901 0.01643 0.09219 0.02013 C 0.0918 0.00578 0.08841 -0.01065 0.09115 -0.02362 C 0.09297 -0.03287 0.09883 -0.0338 0.1026 -0.03056 C 0.10508 -0.02825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5352 0.01158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2024-08-28T14:36:36Z</dcterms:modified>
</cp:coreProperties>
</file>