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>
        <p:scale>
          <a:sx n="33" d="100"/>
          <a:sy n="33" d="100"/>
        </p:scale>
        <p:origin x="2952" y="1590"/>
      </p:cViewPr>
      <p:guideLst>
        <p:guide orient="horz" pos="2160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customXml" Target="../customXml/item1.xml"/><Relationship Id="rId8" Type="http://schemas.openxmlformats.org/officeDocument/2006/relationships/customXml" Target="../customXml/item2.xml"/><Relationship Id="rId9" Type="http://schemas.openxmlformats.org/officeDocument/2006/relationships/customXml" Target="../customXml/item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ABEF49-6FC8-D9EE-34C1-F3D9D2276F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D5B7B20-141A-A116-381A-FFAAD6F064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7A779C3-1D0B-A458-27F0-BE12F39B5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44805D0-F3EA-D6D5-F91C-C769C0669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1615542-502F-76AF-A603-1FAA77D67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137324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8D9EB9-8800-71D6-AA9B-A271C054A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1C77AE7-C028-6D99-98C8-502C0792B6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E43B99C-4BF3-63F0-026D-56AB18BE4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12729C3-8EDA-577A-B4BC-1386A9BBA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497262C-AF41-303A-A6C1-C7506D14D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342659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8035B96-05D9-6095-C283-F3CDA7E19A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9DC016E-4490-2362-D0A1-4B87BC28E9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2BBAD52-7CA5-C617-318C-1D43835C4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B99A2D4-6346-B0D8-9F91-54D3D54E6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C4EB33E-9AC5-CC87-3E40-13F19C465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897240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14AF9E-B39B-1796-533C-074FA94E9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92C476C-4950-397F-480D-E2F047351A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DC3FF96-CF73-777E-53B7-808B6A158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94F288-25F0-ACE4-0A94-9E1023AE1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C37A116-7677-E294-BBA3-24C60DF68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815930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96199F-AB74-A254-E588-10488E744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8288050-4273-AA22-1210-E481555E81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51B01B5-182A-EAC2-0D66-AC5BFF45A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16C1167-DA1F-EC91-E768-12127226B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A34E02-D337-F075-0A71-0E2BBF1A9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663548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C9DDD8-FCAE-2726-019B-BFD901BEC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6382AB4-17C8-0594-6087-72A0E631F4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143D799-62DA-AFF0-7A85-9F068E2CE5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C30D75D-D27B-3893-7078-AECF68932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85E3D50-FE49-EBC2-F307-4776170F0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B7F0007-26D9-3A17-BAB0-75348B730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413519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8A073E-FD90-6EAC-B167-365905A74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79063F4-C5BE-C5DD-D03A-1391298EB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1AB7C52-378A-D1A7-BF9B-D89CEA1B16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5785325-204C-47A5-930A-D7577F6EB2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301251E-758A-3EE7-C833-16198E3A06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60777F4-1F31-493A-B85C-BB3A99DC4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66BD6A3-24D0-45A3-A7D6-4EACBE08E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750897E-6455-8E23-6D69-726FFD78D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858141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F58685-0417-A074-56C5-DD6E08532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D613327-21D9-56C5-27A3-16383E0C1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0F9826E-D6A5-DA63-03EA-8FA463589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AED0745-5E96-27AA-41D3-52706662E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736677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0686CEA-0D59-C1AF-871A-E312F5C3B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BF56FC6-B2F9-F80B-9699-1DB795B2C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F838304-8DE8-9679-DF05-44F4D8B5C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100973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8F2996-3043-25F0-27AF-5A3B4005D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A4F73D-7FE6-CC5C-91E7-3BE7879320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262E97D-2FA1-6BDE-4A3F-E6283C9646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4EA3BB3-C7CE-D37A-C358-E5875EB09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8F9A97D-49F2-96CF-52EA-C744DDCD1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D633503-878B-F1A3-3CFC-D69C2815A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783862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CEE3C3-CDD2-50E5-6288-801AB4267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E47A6CE-F971-E9A7-F2AF-2904C70765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0E65677-D6E7-C1A8-2FFF-6F5E410571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1F5C1AC-222E-E784-4FFF-EE58047B2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8F377D7-1156-9E1D-ED22-26D28D7B5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47DD8E6-DFBA-FED2-1B26-5F4A5AE52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43578669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CD3C57-87F4-2BBD-E2B4-B5ACF31DA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EE8E143-D36F-37FF-9675-2F9EB21378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6D092F4-E7D1-03E7-E164-BD542874BF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600B90E-5FFD-30C1-CACC-E82B8A8F1D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7457CE6-C569-027B-ECB3-618F759D97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668627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Изображение выглядит как небо, Кучевые облака, природа, вода&#10;&#10;Автоматически созданное описание">
            <a:extLst>
              <a:ext uri="{FF2B5EF4-FFF2-40B4-BE49-F238E27FC236}">
                <a16:creationId xmlns:a16="http://schemas.microsoft.com/office/drawing/2014/main" id="{1BC8C268-5E1C-08ED-3AA4-764E376B249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08"/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D5F0E94A-EB43-F91E-AA37-9579C2682D9A}"/>
              </a:ext>
            </a:extLst>
          </p:cNvPr>
          <p:cNvSpPr/>
          <p:nvPr/>
        </p:nvSpPr>
        <p:spPr>
          <a:xfrm>
            <a:off x="2272598" y="80868"/>
            <a:ext cx="9762599" cy="6672390"/>
          </a:xfrm>
          <a:prstGeom prst="roundRect">
            <a:avLst>
              <a:gd name="adj" fmla="val 15335"/>
            </a:avLst>
          </a:prstGeom>
          <a:solidFill>
            <a:schemeClr val="lt1"/>
          </a:solidFill>
          <a:ln w="381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подаоркРисунок 40">
            <a:extLst>
              <a:ext uri="{FF2B5EF4-FFF2-40B4-BE49-F238E27FC236}">
                <a16:creationId xmlns:a16="http://schemas.microsoft.com/office/drawing/2014/main" id="{722F90D1-CA04-9ABC-8F1B-65DC0490B05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49" t="6542" r="13609" b="13667"/>
          <a:stretch/>
        </p:blipFill>
        <p:spPr>
          <a:xfrm>
            <a:off x="156803" y="186079"/>
            <a:ext cx="1009182" cy="1018948"/>
          </a:xfrm>
          <a:prstGeom prst="rect">
            <a:avLst/>
          </a:prstGeom>
        </p:spPr>
      </p:pic>
      <p:sp>
        <p:nvSpPr>
          <p:cNvPr id="86" name="Прямоугольник: скругленные углы 85"/>
          <p:cNvSpPr/>
          <p:nvPr/>
        </p:nvSpPr>
        <p:spPr>
          <a:xfrm>
            <a:off x="2272598" y="5755057"/>
            <a:ext cx="9772124" cy="1001483"/>
          </a:xfrm>
          <a:custGeom>
            <a:avLst/>
            <a:gdLst>
              <a:gd name="connsiteX0" fmla="*/ 0 w 9762599"/>
              <a:gd name="connsiteY0" fmla="*/ 20144 h 989407"/>
              <a:gd name="connsiteX1" fmla="*/ 20144 w 9762599"/>
              <a:gd name="connsiteY1" fmla="*/ 0 h 989407"/>
              <a:gd name="connsiteX2" fmla="*/ 9742455 w 9762599"/>
              <a:gd name="connsiteY2" fmla="*/ 0 h 989407"/>
              <a:gd name="connsiteX3" fmla="*/ 9762599 w 9762599"/>
              <a:gd name="connsiteY3" fmla="*/ 20144 h 989407"/>
              <a:gd name="connsiteX4" fmla="*/ 9762599 w 9762599"/>
              <a:gd name="connsiteY4" fmla="*/ 969263 h 989407"/>
              <a:gd name="connsiteX5" fmla="*/ 9742455 w 9762599"/>
              <a:gd name="connsiteY5" fmla="*/ 989407 h 989407"/>
              <a:gd name="connsiteX6" fmla="*/ 20144 w 9762599"/>
              <a:gd name="connsiteY6" fmla="*/ 989407 h 989407"/>
              <a:gd name="connsiteX7" fmla="*/ 0 w 9762599"/>
              <a:gd name="connsiteY7" fmla="*/ 969263 h 989407"/>
              <a:gd name="connsiteX8" fmla="*/ 0 w 9762599"/>
              <a:gd name="connsiteY8" fmla="*/ 20144 h 989407"/>
              <a:gd name="connsiteX0" fmla="*/ 0 w 9762599"/>
              <a:gd name="connsiteY0" fmla="*/ 20144 h 989407"/>
              <a:gd name="connsiteX1" fmla="*/ 20144 w 9762599"/>
              <a:gd name="connsiteY1" fmla="*/ 0 h 989407"/>
              <a:gd name="connsiteX2" fmla="*/ 9742455 w 9762599"/>
              <a:gd name="connsiteY2" fmla="*/ 0 h 989407"/>
              <a:gd name="connsiteX3" fmla="*/ 9762599 w 9762599"/>
              <a:gd name="connsiteY3" fmla="*/ 20144 h 989407"/>
              <a:gd name="connsiteX4" fmla="*/ 9762599 w 9762599"/>
              <a:gd name="connsiteY4" fmla="*/ 969263 h 989407"/>
              <a:gd name="connsiteX5" fmla="*/ 9742455 w 9762599"/>
              <a:gd name="connsiteY5" fmla="*/ 989407 h 989407"/>
              <a:gd name="connsiteX6" fmla="*/ 20144 w 9762599"/>
              <a:gd name="connsiteY6" fmla="*/ 989407 h 989407"/>
              <a:gd name="connsiteX7" fmla="*/ 365760 w 9762599"/>
              <a:gd name="connsiteY7" fmla="*/ 710183 h 989407"/>
              <a:gd name="connsiteX8" fmla="*/ 0 w 9762599"/>
              <a:gd name="connsiteY8" fmla="*/ 20144 h 989407"/>
              <a:gd name="connsiteX0" fmla="*/ 0 w 9762599"/>
              <a:gd name="connsiteY0" fmla="*/ 20144 h 989407"/>
              <a:gd name="connsiteX1" fmla="*/ 20144 w 9762599"/>
              <a:gd name="connsiteY1" fmla="*/ 0 h 989407"/>
              <a:gd name="connsiteX2" fmla="*/ 9742455 w 9762599"/>
              <a:gd name="connsiteY2" fmla="*/ 0 h 989407"/>
              <a:gd name="connsiteX3" fmla="*/ 9762599 w 9762599"/>
              <a:gd name="connsiteY3" fmla="*/ 20144 h 989407"/>
              <a:gd name="connsiteX4" fmla="*/ 9762599 w 9762599"/>
              <a:gd name="connsiteY4" fmla="*/ 969263 h 989407"/>
              <a:gd name="connsiteX5" fmla="*/ 9742455 w 9762599"/>
              <a:gd name="connsiteY5" fmla="*/ 989407 h 989407"/>
              <a:gd name="connsiteX6" fmla="*/ 553544 w 9762599"/>
              <a:gd name="connsiteY6" fmla="*/ 814147 h 989407"/>
              <a:gd name="connsiteX7" fmla="*/ 365760 w 9762599"/>
              <a:gd name="connsiteY7" fmla="*/ 710183 h 989407"/>
              <a:gd name="connsiteX8" fmla="*/ 0 w 9762599"/>
              <a:gd name="connsiteY8" fmla="*/ 20144 h 989407"/>
              <a:gd name="connsiteX0" fmla="*/ 0 w 9762599"/>
              <a:gd name="connsiteY0" fmla="*/ 20144 h 989407"/>
              <a:gd name="connsiteX1" fmla="*/ 20144 w 9762599"/>
              <a:gd name="connsiteY1" fmla="*/ 0 h 989407"/>
              <a:gd name="connsiteX2" fmla="*/ 9742455 w 9762599"/>
              <a:gd name="connsiteY2" fmla="*/ 0 h 989407"/>
              <a:gd name="connsiteX3" fmla="*/ 9762599 w 9762599"/>
              <a:gd name="connsiteY3" fmla="*/ 20144 h 989407"/>
              <a:gd name="connsiteX4" fmla="*/ 9762599 w 9762599"/>
              <a:gd name="connsiteY4" fmla="*/ 969263 h 989407"/>
              <a:gd name="connsiteX5" fmla="*/ 9742455 w 9762599"/>
              <a:gd name="connsiteY5" fmla="*/ 989407 h 989407"/>
              <a:gd name="connsiteX6" fmla="*/ 553544 w 9762599"/>
              <a:gd name="connsiteY6" fmla="*/ 814147 h 989407"/>
              <a:gd name="connsiteX7" fmla="*/ 236220 w 9762599"/>
              <a:gd name="connsiteY7" fmla="*/ 710183 h 989407"/>
              <a:gd name="connsiteX8" fmla="*/ 0 w 9762599"/>
              <a:gd name="connsiteY8" fmla="*/ 20144 h 989407"/>
              <a:gd name="connsiteX0" fmla="*/ 0 w 9762599"/>
              <a:gd name="connsiteY0" fmla="*/ 20144 h 989407"/>
              <a:gd name="connsiteX1" fmla="*/ 20144 w 9762599"/>
              <a:gd name="connsiteY1" fmla="*/ 0 h 989407"/>
              <a:gd name="connsiteX2" fmla="*/ 9742455 w 9762599"/>
              <a:gd name="connsiteY2" fmla="*/ 0 h 989407"/>
              <a:gd name="connsiteX3" fmla="*/ 9762599 w 9762599"/>
              <a:gd name="connsiteY3" fmla="*/ 20144 h 989407"/>
              <a:gd name="connsiteX4" fmla="*/ 9762599 w 9762599"/>
              <a:gd name="connsiteY4" fmla="*/ 969263 h 989407"/>
              <a:gd name="connsiteX5" fmla="*/ 9742455 w 9762599"/>
              <a:gd name="connsiteY5" fmla="*/ 989407 h 989407"/>
              <a:gd name="connsiteX6" fmla="*/ 553544 w 9762599"/>
              <a:gd name="connsiteY6" fmla="*/ 814147 h 989407"/>
              <a:gd name="connsiteX7" fmla="*/ 236220 w 9762599"/>
              <a:gd name="connsiteY7" fmla="*/ 710183 h 989407"/>
              <a:gd name="connsiteX8" fmla="*/ 0 w 9762599"/>
              <a:gd name="connsiteY8" fmla="*/ 20144 h 989407"/>
              <a:gd name="connsiteX0" fmla="*/ 0 w 9762599"/>
              <a:gd name="connsiteY0" fmla="*/ 20144 h 997027"/>
              <a:gd name="connsiteX1" fmla="*/ 20144 w 9762599"/>
              <a:gd name="connsiteY1" fmla="*/ 0 h 997027"/>
              <a:gd name="connsiteX2" fmla="*/ 9742455 w 9762599"/>
              <a:gd name="connsiteY2" fmla="*/ 0 h 997027"/>
              <a:gd name="connsiteX3" fmla="*/ 9762599 w 9762599"/>
              <a:gd name="connsiteY3" fmla="*/ 20144 h 997027"/>
              <a:gd name="connsiteX4" fmla="*/ 9762599 w 9762599"/>
              <a:gd name="connsiteY4" fmla="*/ 969263 h 997027"/>
              <a:gd name="connsiteX5" fmla="*/ 9742455 w 9762599"/>
              <a:gd name="connsiteY5" fmla="*/ 989407 h 997027"/>
              <a:gd name="connsiteX6" fmla="*/ 881204 w 9762599"/>
              <a:gd name="connsiteY6" fmla="*/ 997027 h 997027"/>
              <a:gd name="connsiteX7" fmla="*/ 236220 w 9762599"/>
              <a:gd name="connsiteY7" fmla="*/ 710183 h 997027"/>
              <a:gd name="connsiteX8" fmla="*/ 0 w 9762599"/>
              <a:gd name="connsiteY8" fmla="*/ 20144 h 997027"/>
              <a:gd name="connsiteX0" fmla="*/ 0 w 9762599"/>
              <a:gd name="connsiteY0" fmla="*/ 20144 h 997027"/>
              <a:gd name="connsiteX1" fmla="*/ 20144 w 9762599"/>
              <a:gd name="connsiteY1" fmla="*/ 0 h 997027"/>
              <a:gd name="connsiteX2" fmla="*/ 9742455 w 9762599"/>
              <a:gd name="connsiteY2" fmla="*/ 0 h 997027"/>
              <a:gd name="connsiteX3" fmla="*/ 9762599 w 9762599"/>
              <a:gd name="connsiteY3" fmla="*/ 20144 h 997027"/>
              <a:gd name="connsiteX4" fmla="*/ 9762599 w 9762599"/>
              <a:gd name="connsiteY4" fmla="*/ 969263 h 997027"/>
              <a:gd name="connsiteX5" fmla="*/ 9742455 w 9762599"/>
              <a:gd name="connsiteY5" fmla="*/ 989407 h 997027"/>
              <a:gd name="connsiteX6" fmla="*/ 881204 w 9762599"/>
              <a:gd name="connsiteY6" fmla="*/ 997027 h 997027"/>
              <a:gd name="connsiteX7" fmla="*/ 236220 w 9762599"/>
              <a:gd name="connsiteY7" fmla="*/ 710183 h 997027"/>
              <a:gd name="connsiteX8" fmla="*/ 0 w 9762599"/>
              <a:gd name="connsiteY8" fmla="*/ 20144 h 997027"/>
              <a:gd name="connsiteX0" fmla="*/ 0 w 9762599"/>
              <a:gd name="connsiteY0" fmla="*/ 20144 h 999878"/>
              <a:gd name="connsiteX1" fmla="*/ 20144 w 9762599"/>
              <a:gd name="connsiteY1" fmla="*/ 0 h 999878"/>
              <a:gd name="connsiteX2" fmla="*/ 9742455 w 9762599"/>
              <a:gd name="connsiteY2" fmla="*/ 0 h 999878"/>
              <a:gd name="connsiteX3" fmla="*/ 9762599 w 9762599"/>
              <a:gd name="connsiteY3" fmla="*/ 20144 h 999878"/>
              <a:gd name="connsiteX4" fmla="*/ 9762599 w 9762599"/>
              <a:gd name="connsiteY4" fmla="*/ 969263 h 999878"/>
              <a:gd name="connsiteX5" fmla="*/ 9742455 w 9762599"/>
              <a:gd name="connsiteY5" fmla="*/ 989407 h 999878"/>
              <a:gd name="connsiteX6" fmla="*/ 881204 w 9762599"/>
              <a:gd name="connsiteY6" fmla="*/ 997027 h 999878"/>
              <a:gd name="connsiteX7" fmla="*/ 236220 w 9762599"/>
              <a:gd name="connsiteY7" fmla="*/ 710183 h 999878"/>
              <a:gd name="connsiteX8" fmla="*/ 0 w 9762599"/>
              <a:gd name="connsiteY8" fmla="*/ 20144 h 999878"/>
              <a:gd name="connsiteX0" fmla="*/ 0 w 9762599"/>
              <a:gd name="connsiteY0" fmla="*/ 20144 h 1001811"/>
              <a:gd name="connsiteX1" fmla="*/ 20144 w 9762599"/>
              <a:gd name="connsiteY1" fmla="*/ 0 h 1001811"/>
              <a:gd name="connsiteX2" fmla="*/ 9742455 w 9762599"/>
              <a:gd name="connsiteY2" fmla="*/ 0 h 1001811"/>
              <a:gd name="connsiteX3" fmla="*/ 9762599 w 9762599"/>
              <a:gd name="connsiteY3" fmla="*/ 20144 h 1001811"/>
              <a:gd name="connsiteX4" fmla="*/ 9762599 w 9762599"/>
              <a:gd name="connsiteY4" fmla="*/ 969263 h 1001811"/>
              <a:gd name="connsiteX5" fmla="*/ 9742455 w 9762599"/>
              <a:gd name="connsiteY5" fmla="*/ 989407 h 1001811"/>
              <a:gd name="connsiteX6" fmla="*/ 881204 w 9762599"/>
              <a:gd name="connsiteY6" fmla="*/ 997027 h 1001811"/>
              <a:gd name="connsiteX7" fmla="*/ 236220 w 9762599"/>
              <a:gd name="connsiteY7" fmla="*/ 710183 h 1001811"/>
              <a:gd name="connsiteX8" fmla="*/ 0 w 9762599"/>
              <a:gd name="connsiteY8" fmla="*/ 20144 h 1001811"/>
              <a:gd name="connsiteX0" fmla="*/ 0 w 9762599"/>
              <a:gd name="connsiteY0" fmla="*/ 20144 h 1001686"/>
              <a:gd name="connsiteX1" fmla="*/ 20144 w 9762599"/>
              <a:gd name="connsiteY1" fmla="*/ 0 h 1001686"/>
              <a:gd name="connsiteX2" fmla="*/ 9742455 w 9762599"/>
              <a:gd name="connsiteY2" fmla="*/ 0 h 1001686"/>
              <a:gd name="connsiteX3" fmla="*/ 9762599 w 9762599"/>
              <a:gd name="connsiteY3" fmla="*/ 20144 h 1001686"/>
              <a:gd name="connsiteX4" fmla="*/ 9762599 w 9762599"/>
              <a:gd name="connsiteY4" fmla="*/ 969263 h 1001686"/>
              <a:gd name="connsiteX5" fmla="*/ 9742455 w 9762599"/>
              <a:gd name="connsiteY5" fmla="*/ 989407 h 1001686"/>
              <a:gd name="connsiteX6" fmla="*/ 881204 w 9762599"/>
              <a:gd name="connsiteY6" fmla="*/ 997027 h 1001686"/>
              <a:gd name="connsiteX7" fmla="*/ 243364 w 9762599"/>
              <a:gd name="connsiteY7" fmla="*/ 700658 h 1001686"/>
              <a:gd name="connsiteX8" fmla="*/ 0 w 9762599"/>
              <a:gd name="connsiteY8" fmla="*/ 20144 h 1001686"/>
              <a:gd name="connsiteX0" fmla="*/ 0 w 9762599"/>
              <a:gd name="connsiteY0" fmla="*/ 20144 h 1001686"/>
              <a:gd name="connsiteX1" fmla="*/ 20144 w 9762599"/>
              <a:gd name="connsiteY1" fmla="*/ 0 h 1001686"/>
              <a:gd name="connsiteX2" fmla="*/ 9742455 w 9762599"/>
              <a:gd name="connsiteY2" fmla="*/ 0 h 1001686"/>
              <a:gd name="connsiteX3" fmla="*/ 9762599 w 9762599"/>
              <a:gd name="connsiteY3" fmla="*/ 20144 h 1001686"/>
              <a:gd name="connsiteX4" fmla="*/ 9762599 w 9762599"/>
              <a:gd name="connsiteY4" fmla="*/ 969263 h 1001686"/>
              <a:gd name="connsiteX5" fmla="*/ 9742455 w 9762599"/>
              <a:gd name="connsiteY5" fmla="*/ 989407 h 1001686"/>
              <a:gd name="connsiteX6" fmla="*/ 881204 w 9762599"/>
              <a:gd name="connsiteY6" fmla="*/ 997027 h 1001686"/>
              <a:gd name="connsiteX7" fmla="*/ 243364 w 9762599"/>
              <a:gd name="connsiteY7" fmla="*/ 700658 h 1001686"/>
              <a:gd name="connsiteX8" fmla="*/ 0 w 9762599"/>
              <a:gd name="connsiteY8" fmla="*/ 20144 h 1001686"/>
              <a:gd name="connsiteX0" fmla="*/ 0 w 9762599"/>
              <a:gd name="connsiteY0" fmla="*/ 20144 h 1001717"/>
              <a:gd name="connsiteX1" fmla="*/ 20144 w 9762599"/>
              <a:gd name="connsiteY1" fmla="*/ 0 h 1001717"/>
              <a:gd name="connsiteX2" fmla="*/ 9742455 w 9762599"/>
              <a:gd name="connsiteY2" fmla="*/ 0 h 1001717"/>
              <a:gd name="connsiteX3" fmla="*/ 9762599 w 9762599"/>
              <a:gd name="connsiteY3" fmla="*/ 20144 h 1001717"/>
              <a:gd name="connsiteX4" fmla="*/ 9762599 w 9762599"/>
              <a:gd name="connsiteY4" fmla="*/ 969263 h 1001717"/>
              <a:gd name="connsiteX5" fmla="*/ 9742455 w 9762599"/>
              <a:gd name="connsiteY5" fmla="*/ 989407 h 1001717"/>
              <a:gd name="connsiteX6" fmla="*/ 881204 w 9762599"/>
              <a:gd name="connsiteY6" fmla="*/ 997027 h 1001717"/>
              <a:gd name="connsiteX7" fmla="*/ 240983 w 9762599"/>
              <a:gd name="connsiteY7" fmla="*/ 703039 h 1001717"/>
              <a:gd name="connsiteX8" fmla="*/ 0 w 9762599"/>
              <a:gd name="connsiteY8" fmla="*/ 20144 h 1001717"/>
              <a:gd name="connsiteX0" fmla="*/ 0 w 9762599"/>
              <a:gd name="connsiteY0" fmla="*/ 20144 h 1001511"/>
              <a:gd name="connsiteX1" fmla="*/ 20144 w 9762599"/>
              <a:gd name="connsiteY1" fmla="*/ 0 h 1001511"/>
              <a:gd name="connsiteX2" fmla="*/ 9742455 w 9762599"/>
              <a:gd name="connsiteY2" fmla="*/ 0 h 1001511"/>
              <a:gd name="connsiteX3" fmla="*/ 9762599 w 9762599"/>
              <a:gd name="connsiteY3" fmla="*/ 20144 h 1001511"/>
              <a:gd name="connsiteX4" fmla="*/ 9762599 w 9762599"/>
              <a:gd name="connsiteY4" fmla="*/ 969263 h 1001511"/>
              <a:gd name="connsiteX5" fmla="*/ 9742455 w 9762599"/>
              <a:gd name="connsiteY5" fmla="*/ 989407 h 1001511"/>
              <a:gd name="connsiteX6" fmla="*/ 881204 w 9762599"/>
              <a:gd name="connsiteY6" fmla="*/ 997027 h 1001511"/>
              <a:gd name="connsiteX7" fmla="*/ 267177 w 9762599"/>
              <a:gd name="connsiteY7" fmla="*/ 686370 h 1001511"/>
              <a:gd name="connsiteX8" fmla="*/ 0 w 9762599"/>
              <a:gd name="connsiteY8" fmla="*/ 20144 h 1001511"/>
              <a:gd name="connsiteX0" fmla="*/ 0 w 9762599"/>
              <a:gd name="connsiteY0" fmla="*/ 20144 h 1001173"/>
              <a:gd name="connsiteX1" fmla="*/ 20144 w 9762599"/>
              <a:gd name="connsiteY1" fmla="*/ 0 h 1001173"/>
              <a:gd name="connsiteX2" fmla="*/ 9742455 w 9762599"/>
              <a:gd name="connsiteY2" fmla="*/ 0 h 1001173"/>
              <a:gd name="connsiteX3" fmla="*/ 9762599 w 9762599"/>
              <a:gd name="connsiteY3" fmla="*/ 20144 h 1001173"/>
              <a:gd name="connsiteX4" fmla="*/ 9762599 w 9762599"/>
              <a:gd name="connsiteY4" fmla="*/ 969263 h 1001173"/>
              <a:gd name="connsiteX5" fmla="*/ 9742455 w 9762599"/>
              <a:gd name="connsiteY5" fmla="*/ 989407 h 1001173"/>
              <a:gd name="connsiteX6" fmla="*/ 881204 w 9762599"/>
              <a:gd name="connsiteY6" fmla="*/ 997027 h 1001173"/>
              <a:gd name="connsiteX7" fmla="*/ 310040 w 9762599"/>
              <a:gd name="connsiteY7" fmla="*/ 655414 h 1001173"/>
              <a:gd name="connsiteX8" fmla="*/ 0 w 9762599"/>
              <a:gd name="connsiteY8" fmla="*/ 20144 h 1001173"/>
              <a:gd name="connsiteX0" fmla="*/ 0 w 9762599"/>
              <a:gd name="connsiteY0" fmla="*/ 20144 h 1001483"/>
              <a:gd name="connsiteX1" fmla="*/ 20144 w 9762599"/>
              <a:gd name="connsiteY1" fmla="*/ 0 h 1001483"/>
              <a:gd name="connsiteX2" fmla="*/ 9742455 w 9762599"/>
              <a:gd name="connsiteY2" fmla="*/ 0 h 1001483"/>
              <a:gd name="connsiteX3" fmla="*/ 9762599 w 9762599"/>
              <a:gd name="connsiteY3" fmla="*/ 20144 h 1001483"/>
              <a:gd name="connsiteX4" fmla="*/ 9762599 w 9762599"/>
              <a:gd name="connsiteY4" fmla="*/ 969263 h 1001483"/>
              <a:gd name="connsiteX5" fmla="*/ 9742455 w 9762599"/>
              <a:gd name="connsiteY5" fmla="*/ 989407 h 1001483"/>
              <a:gd name="connsiteX6" fmla="*/ 881204 w 9762599"/>
              <a:gd name="connsiteY6" fmla="*/ 997027 h 1001483"/>
              <a:gd name="connsiteX7" fmla="*/ 281465 w 9762599"/>
              <a:gd name="connsiteY7" fmla="*/ 683989 h 1001483"/>
              <a:gd name="connsiteX8" fmla="*/ 0 w 9762599"/>
              <a:gd name="connsiteY8" fmla="*/ 20144 h 1001483"/>
              <a:gd name="connsiteX0" fmla="*/ 0 w 9762599"/>
              <a:gd name="connsiteY0" fmla="*/ 20144 h 1001483"/>
              <a:gd name="connsiteX1" fmla="*/ 20144 w 9762599"/>
              <a:gd name="connsiteY1" fmla="*/ 0 h 1001483"/>
              <a:gd name="connsiteX2" fmla="*/ 9742455 w 9762599"/>
              <a:gd name="connsiteY2" fmla="*/ 0 h 1001483"/>
              <a:gd name="connsiteX3" fmla="*/ 9762599 w 9762599"/>
              <a:gd name="connsiteY3" fmla="*/ 20144 h 1001483"/>
              <a:gd name="connsiteX4" fmla="*/ 9762599 w 9762599"/>
              <a:gd name="connsiteY4" fmla="*/ 969263 h 1001483"/>
              <a:gd name="connsiteX5" fmla="*/ 9742455 w 9762599"/>
              <a:gd name="connsiteY5" fmla="*/ 989407 h 1001483"/>
              <a:gd name="connsiteX6" fmla="*/ 881204 w 9762599"/>
              <a:gd name="connsiteY6" fmla="*/ 997027 h 1001483"/>
              <a:gd name="connsiteX7" fmla="*/ 281465 w 9762599"/>
              <a:gd name="connsiteY7" fmla="*/ 683989 h 1001483"/>
              <a:gd name="connsiteX8" fmla="*/ 0 w 9762599"/>
              <a:gd name="connsiteY8" fmla="*/ 20144 h 1001483"/>
              <a:gd name="connsiteX0" fmla="*/ 0 w 9762599"/>
              <a:gd name="connsiteY0" fmla="*/ 20144 h 1001483"/>
              <a:gd name="connsiteX1" fmla="*/ 20144 w 9762599"/>
              <a:gd name="connsiteY1" fmla="*/ 0 h 1001483"/>
              <a:gd name="connsiteX2" fmla="*/ 9742455 w 9762599"/>
              <a:gd name="connsiteY2" fmla="*/ 0 h 1001483"/>
              <a:gd name="connsiteX3" fmla="*/ 9762599 w 9762599"/>
              <a:gd name="connsiteY3" fmla="*/ 20144 h 1001483"/>
              <a:gd name="connsiteX4" fmla="*/ 9762599 w 9762599"/>
              <a:gd name="connsiteY4" fmla="*/ 969263 h 1001483"/>
              <a:gd name="connsiteX5" fmla="*/ 9063798 w 9762599"/>
              <a:gd name="connsiteY5" fmla="*/ 898919 h 1001483"/>
              <a:gd name="connsiteX6" fmla="*/ 881204 w 9762599"/>
              <a:gd name="connsiteY6" fmla="*/ 997027 h 1001483"/>
              <a:gd name="connsiteX7" fmla="*/ 281465 w 9762599"/>
              <a:gd name="connsiteY7" fmla="*/ 683989 h 1001483"/>
              <a:gd name="connsiteX8" fmla="*/ 0 w 9762599"/>
              <a:gd name="connsiteY8" fmla="*/ 20144 h 1001483"/>
              <a:gd name="connsiteX0" fmla="*/ 0 w 9762599"/>
              <a:gd name="connsiteY0" fmla="*/ 20144 h 1001483"/>
              <a:gd name="connsiteX1" fmla="*/ 20144 w 9762599"/>
              <a:gd name="connsiteY1" fmla="*/ 0 h 1001483"/>
              <a:gd name="connsiteX2" fmla="*/ 9742455 w 9762599"/>
              <a:gd name="connsiteY2" fmla="*/ 0 h 1001483"/>
              <a:gd name="connsiteX3" fmla="*/ 9762599 w 9762599"/>
              <a:gd name="connsiteY3" fmla="*/ 20144 h 1001483"/>
              <a:gd name="connsiteX4" fmla="*/ 9422080 w 9762599"/>
              <a:gd name="connsiteY4" fmla="*/ 533495 h 1001483"/>
              <a:gd name="connsiteX5" fmla="*/ 9063798 w 9762599"/>
              <a:gd name="connsiteY5" fmla="*/ 898919 h 1001483"/>
              <a:gd name="connsiteX6" fmla="*/ 881204 w 9762599"/>
              <a:gd name="connsiteY6" fmla="*/ 997027 h 1001483"/>
              <a:gd name="connsiteX7" fmla="*/ 281465 w 9762599"/>
              <a:gd name="connsiteY7" fmla="*/ 683989 h 1001483"/>
              <a:gd name="connsiteX8" fmla="*/ 0 w 9762599"/>
              <a:gd name="connsiteY8" fmla="*/ 20144 h 1001483"/>
              <a:gd name="connsiteX0" fmla="*/ 0 w 9762599"/>
              <a:gd name="connsiteY0" fmla="*/ 20144 h 1001483"/>
              <a:gd name="connsiteX1" fmla="*/ 20144 w 9762599"/>
              <a:gd name="connsiteY1" fmla="*/ 0 h 1001483"/>
              <a:gd name="connsiteX2" fmla="*/ 9742455 w 9762599"/>
              <a:gd name="connsiteY2" fmla="*/ 0 h 1001483"/>
              <a:gd name="connsiteX3" fmla="*/ 9762599 w 9762599"/>
              <a:gd name="connsiteY3" fmla="*/ 20144 h 1001483"/>
              <a:gd name="connsiteX4" fmla="*/ 9584005 w 9762599"/>
              <a:gd name="connsiteY4" fmla="*/ 547783 h 1001483"/>
              <a:gd name="connsiteX5" fmla="*/ 9063798 w 9762599"/>
              <a:gd name="connsiteY5" fmla="*/ 898919 h 1001483"/>
              <a:gd name="connsiteX6" fmla="*/ 881204 w 9762599"/>
              <a:gd name="connsiteY6" fmla="*/ 997027 h 1001483"/>
              <a:gd name="connsiteX7" fmla="*/ 281465 w 9762599"/>
              <a:gd name="connsiteY7" fmla="*/ 683989 h 1001483"/>
              <a:gd name="connsiteX8" fmla="*/ 0 w 9762599"/>
              <a:gd name="connsiteY8" fmla="*/ 20144 h 1001483"/>
              <a:gd name="connsiteX0" fmla="*/ 0 w 9762599"/>
              <a:gd name="connsiteY0" fmla="*/ 20144 h 1001483"/>
              <a:gd name="connsiteX1" fmla="*/ 20144 w 9762599"/>
              <a:gd name="connsiteY1" fmla="*/ 0 h 1001483"/>
              <a:gd name="connsiteX2" fmla="*/ 9742455 w 9762599"/>
              <a:gd name="connsiteY2" fmla="*/ 0 h 1001483"/>
              <a:gd name="connsiteX3" fmla="*/ 9762599 w 9762599"/>
              <a:gd name="connsiteY3" fmla="*/ 20144 h 1001483"/>
              <a:gd name="connsiteX4" fmla="*/ 9584005 w 9762599"/>
              <a:gd name="connsiteY4" fmla="*/ 547783 h 1001483"/>
              <a:gd name="connsiteX5" fmla="*/ 8830435 w 9762599"/>
              <a:gd name="connsiteY5" fmla="*/ 996550 h 1001483"/>
              <a:gd name="connsiteX6" fmla="*/ 881204 w 9762599"/>
              <a:gd name="connsiteY6" fmla="*/ 997027 h 1001483"/>
              <a:gd name="connsiteX7" fmla="*/ 281465 w 9762599"/>
              <a:gd name="connsiteY7" fmla="*/ 683989 h 1001483"/>
              <a:gd name="connsiteX8" fmla="*/ 0 w 9762599"/>
              <a:gd name="connsiteY8" fmla="*/ 20144 h 1001483"/>
              <a:gd name="connsiteX0" fmla="*/ 0 w 9762599"/>
              <a:gd name="connsiteY0" fmla="*/ 20144 h 1001483"/>
              <a:gd name="connsiteX1" fmla="*/ 20144 w 9762599"/>
              <a:gd name="connsiteY1" fmla="*/ 0 h 1001483"/>
              <a:gd name="connsiteX2" fmla="*/ 9742455 w 9762599"/>
              <a:gd name="connsiteY2" fmla="*/ 0 h 1001483"/>
              <a:gd name="connsiteX3" fmla="*/ 9762599 w 9762599"/>
              <a:gd name="connsiteY3" fmla="*/ 20144 h 1001483"/>
              <a:gd name="connsiteX4" fmla="*/ 9591149 w 9762599"/>
              <a:gd name="connsiteY4" fmla="*/ 552545 h 1001483"/>
              <a:gd name="connsiteX5" fmla="*/ 8830435 w 9762599"/>
              <a:gd name="connsiteY5" fmla="*/ 996550 h 1001483"/>
              <a:gd name="connsiteX6" fmla="*/ 881204 w 9762599"/>
              <a:gd name="connsiteY6" fmla="*/ 997027 h 1001483"/>
              <a:gd name="connsiteX7" fmla="*/ 281465 w 9762599"/>
              <a:gd name="connsiteY7" fmla="*/ 683989 h 1001483"/>
              <a:gd name="connsiteX8" fmla="*/ 0 w 9762599"/>
              <a:gd name="connsiteY8" fmla="*/ 20144 h 1001483"/>
              <a:gd name="connsiteX0" fmla="*/ 0 w 9762599"/>
              <a:gd name="connsiteY0" fmla="*/ 20144 h 1001483"/>
              <a:gd name="connsiteX1" fmla="*/ 20144 w 9762599"/>
              <a:gd name="connsiteY1" fmla="*/ 0 h 1001483"/>
              <a:gd name="connsiteX2" fmla="*/ 9742455 w 9762599"/>
              <a:gd name="connsiteY2" fmla="*/ 0 h 1001483"/>
              <a:gd name="connsiteX3" fmla="*/ 9762599 w 9762599"/>
              <a:gd name="connsiteY3" fmla="*/ 20144 h 1001483"/>
              <a:gd name="connsiteX4" fmla="*/ 9591149 w 9762599"/>
              <a:gd name="connsiteY4" fmla="*/ 552545 h 1001483"/>
              <a:gd name="connsiteX5" fmla="*/ 8830435 w 9762599"/>
              <a:gd name="connsiteY5" fmla="*/ 996550 h 1001483"/>
              <a:gd name="connsiteX6" fmla="*/ 881204 w 9762599"/>
              <a:gd name="connsiteY6" fmla="*/ 997027 h 1001483"/>
              <a:gd name="connsiteX7" fmla="*/ 281465 w 9762599"/>
              <a:gd name="connsiteY7" fmla="*/ 683989 h 1001483"/>
              <a:gd name="connsiteX8" fmla="*/ 0 w 9762599"/>
              <a:gd name="connsiteY8" fmla="*/ 20144 h 1001483"/>
              <a:gd name="connsiteX0" fmla="*/ 0 w 9772124"/>
              <a:gd name="connsiteY0" fmla="*/ 20144 h 1001483"/>
              <a:gd name="connsiteX1" fmla="*/ 20144 w 9772124"/>
              <a:gd name="connsiteY1" fmla="*/ 0 h 1001483"/>
              <a:gd name="connsiteX2" fmla="*/ 9742455 w 9772124"/>
              <a:gd name="connsiteY2" fmla="*/ 0 h 1001483"/>
              <a:gd name="connsiteX3" fmla="*/ 9772124 w 9772124"/>
              <a:gd name="connsiteY3" fmla="*/ 15381 h 1001483"/>
              <a:gd name="connsiteX4" fmla="*/ 9591149 w 9772124"/>
              <a:gd name="connsiteY4" fmla="*/ 552545 h 1001483"/>
              <a:gd name="connsiteX5" fmla="*/ 8830435 w 9772124"/>
              <a:gd name="connsiteY5" fmla="*/ 996550 h 1001483"/>
              <a:gd name="connsiteX6" fmla="*/ 881204 w 9772124"/>
              <a:gd name="connsiteY6" fmla="*/ 997027 h 1001483"/>
              <a:gd name="connsiteX7" fmla="*/ 281465 w 9772124"/>
              <a:gd name="connsiteY7" fmla="*/ 683989 h 1001483"/>
              <a:gd name="connsiteX8" fmla="*/ 0 w 9772124"/>
              <a:gd name="connsiteY8" fmla="*/ 20144 h 1001483"/>
              <a:gd name="connsiteX0" fmla="*/ 0 w 9772124"/>
              <a:gd name="connsiteY0" fmla="*/ 20144 h 1001483"/>
              <a:gd name="connsiteX1" fmla="*/ 20144 w 9772124"/>
              <a:gd name="connsiteY1" fmla="*/ 0 h 1001483"/>
              <a:gd name="connsiteX2" fmla="*/ 9742455 w 9772124"/>
              <a:gd name="connsiteY2" fmla="*/ 0 h 1001483"/>
              <a:gd name="connsiteX3" fmla="*/ 9772124 w 9772124"/>
              <a:gd name="connsiteY3" fmla="*/ 15381 h 1001483"/>
              <a:gd name="connsiteX4" fmla="*/ 9591149 w 9772124"/>
              <a:gd name="connsiteY4" fmla="*/ 552545 h 1001483"/>
              <a:gd name="connsiteX5" fmla="*/ 8830435 w 9772124"/>
              <a:gd name="connsiteY5" fmla="*/ 996550 h 1001483"/>
              <a:gd name="connsiteX6" fmla="*/ 881204 w 9772124"/>
              <a:gd name="connsiteY6" fmla="*/ 997027 h 1001483"/>
              <a:gd name="connsiteX7" fmla="*/ 281465 w 9772124"/>
              <a:gd name="connsiteY7" fmla="*/ 683989 h 1001483"/>
              <a:gd name="connsiteX8" fmla="*/ 0 w 9772124"/>
              <a:gd name="connsiteY8" fmla="*/ 20144 h 1001483"/>
              <a:gd name="connsiteX0" fmla="*/ 0 w 9772124"/>
              <a:gd name="connsiteY0" fmla="*/ 20144 h 1001483"/>
              <a:gd name="connsiteX1" fmla="*/ 20144 w 9772124"/>
              <a:gd name="connsiteY1" fmla="*/ 0 h 1001483"/>
              <a:gd name="connsiteX2" fmla="*/ 9742455 w 9772124"/>
              <a:gd name="connsiteY2" fmla="*/ 0 h 1001483"/>
              <a:gd name="connsiteX3" fmla="*/ 9772124 w 9772124"/>
              <a:gd name="connsiteY3" fmla="*/ 15381 h 1001483"/>
              <a:gd name="connsiteX4" fmla="*/ 9591149 w 9772124"/>
              <a:gd name="connsiteY4" fmla="*/ 552545 h 1001483"/>
              <a:gd name="connsiteX5" fmla="*/ 8830435 w 9772124"/>
              <a:gd name="connsiteY5" fmla="*/ 996550 h 1001483"/>
              <a:gd name="connsiteX6" fmla="*/ 881204 w 9772124"/>
              <a:gd name="connsiteY6" fmla="*/ 997027 h 1001483"/>
              <a:gd name="connsiteX7" fmla="*/ 281465 w 9772124"/>
              <a:gd name="connsiteY7" fmla="*/ 683989 h 1001483"/>
              <a:gd name="connsiteX8" fmla="*/ 0 w 9772124"/>
              <a:gd name="connsiteY8" fmla="*/ 20144 h 10014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772124" h="1001483">
                <a:moveTo>
                  <a:pt x="0" y="20144"/>
                </a:moveTo>
                <a:cubicBezTo>
                  <a:pt x="0" y="9019"/>
                  <a:pt x="9019" y="0"/>
                  <a:pt x="20144" y="0"/>
                </a:cubicBezTo>
                <a:lnTo>
                  <a:pt x="9742455" y="0"/>
                </a:lnTo>
                <a:cubicBezTo>
                  <a:pt x="9753580" y="0"/>
                  <a:pt x="9772124" y="4256"/>
                  <a:pt x="9772124" y="15381"/>
                </a:cubicBezTo>
                <a:cubicBezTo>
                  <a:pt x="9743549" y="176180"/>
                  <a:pt x="9812605" y="132191"/>
                  <a:pt x="9591149" y="552545"/>
                </a:cubicBezTo>
                <a:cubicBezTo>
                  <a:pt x="9591149" y="563670"/>
                  <a:pt x="9313047" y="956069"/>
                  <a:pt x="8830435" y="996550"/>
                </a:cubicBezTo>
                <a:lnTo>
                  <a:pt x="881204" y="997027"/>
                </a:lnTo>
                <a:cubicBezTo>
                  <a:pt x="760542" y="1044652"/>
                  <a:pt x="281465" y="695114"/>
                  <a:pt x="281465" y="683989"/>
                </a:cubicBezTo>
                <a:cubicBezTo>
                  <a:pt x="190501" y="581928"/>
                  <a:pt x="0" y="336517"/>
                  <a:pt x="0" y="20144"/>
                </a:cubicBezTo>
                <a:close/>
              </a:path>
            </a:pathLst>
          </a:cu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БАШНЯ1"/>
          <p:cNvSpPr/>
          <p:nvPr/>
        </p:nvSpPr>
        <p:spPr>
          <a:xfrm>
            <a:off x="4180912" y="3037192"/>
            <a:ext cx="1597891" cy="272472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КРЫША4"/>
          <p:cNvSpPr/>
          <p:nvPr/>
        </p:nvSpPr>
        <p:spPr>
          <a:xfrm>
            <a:off x="8012933" y="2390647"/>
            <a:ext cx="2328633" cy="969819"/>
          </a:xfrm>
          <a:prstGeom prst="trapezoid">
            <a:avLst>
              <a:gd name="adj" fmla="val 82143"/>
            </a:avLst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БАШНЯ4"/>
          <p:cNvSpPr/>
          <p:nvPr/>
        </p:nvSpPr>
        <p:spPr>
          <a:xfrm>
            <a:off x="8808330" y="1309994"/>
            <a:ext cx="729673" cy="105294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КРЫША3"/>
          <p:cNvSpPr/>
          <p:nvPr/>
        </p:nvSpPr>
        <p:spPr>
          <a:xfrm>
            <a:off x="8808330" y="367888"/>
            <a:ext cx="729673" cy="914398"/>
          </a:xfrm>
          <a:prstGeom prst="triangl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БАШНЯ2"/>
          <p:cNvSpPr/>
          <p:nvPr/>
        </p:nvSpPr>
        <p:spPr>
          <a:xfrm>
            <a:off x="5806511" y="2418354"/>
            <a:ext cx="2178714" cy="334356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БАШНЯ3"/>
          <p:cNvSpPr/>
          <p:nvPr/>
        </p:nvSpPr>
        <p:spPr>
          <a:xfrm>
            <a:off x="8012933" y="3388174"/>
            <a:ext cx="2328633" cy="237374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КРЫША2"/>
          <p:cNvSpPr/>
          <p:nvPr/>
        </p:nvSpPr>
        <p:spPr>
          <a:xfrm>
            <a:off x="5806511" y="571088"/>
            <a:ext cx="2178714" cy="1819559"/>
          </a:xfrm>
          <a:prstGeom prst="triangl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КРЫША1"/>
          <p:cNvSpPr/>
          <p:nvPr/>
        </p:nvSpPr>
        <p:spPr>
          <a:xfrm>
            <a:off x="4180912" y="1319230"/>
            <a:ext cx="1597891" cy="1690247"/>
          </a:xfrm>
          <a:prstGeom prst="triangl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ДВЕРЬ"/>
          <p:cNvSpPr/>
          <p:nvPr/>
        </p:nvSpPr>
        <p:spPr>
          <a:xfrm>
            <a:off x="6185205" y="4588907"/>
            <a:ext cx="1487054" cy="1173014"/>
          </a:xfrm>
          <a:prstGeom prst="trapezoid">
            <a:avLst>
              <a:gd name="adj" fmla="val 43095"/>
            </a:avLst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РУЧКА"/>
          <p:cNvSpPr/>
          <p:nvPr/>
        </p:nvSpPr>
        <p:spPr>
          <a:xfrm>
            <a:off x="6533544" y="5032258"/>
            <a:ext cx="350982" cy="35098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ОКНО2"/>
          <p:cNvSpPr/>
          <p:nvPr/>
        </p:nvSpPr>
        <p:spPr>
          <a:xfrm>
            <a:off x="5107721" y="4603293"/>
            <a:ext cx="320100" cy="58309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КНО1"/>
          <p:cNvSpPr/>
          <p:nvPr/>
        </p:nvSpPr>
        <p:spPr>
          <a:xfrm>
            <a:off x="4460642" y="3388180"/>
            <a:ext cx="480291" cy="72043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ОКНО3"/>
          <p:cNvSpPr/>
          <p:nvPr/>
        </p:nvSpPr>
        <p:spPr>
          <a:xfrm>
            <a:off x="6062286" y="3654822"/>
            <a:ext cx="480291" cy="72043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ОКНО9"/>
          <p:cNvSpPr/>
          <p:nvPr/>
        </p:nvSpPr>
        <p:spPr>
          <a:xfrm>
            <a:off x="8997675" y="1703411"/>
            <a:ext cx="350981" cy="24475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ОКНО4"/>
          <p:cNvSpPr/>
          <p:nvPr/>
        </p:nvSpPr>
        <p:spPr>
          <a:xfrm>
            <a:off x="6967654" y="2670626"/>
            <a:ext cx="310990" cy="72043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КНО5"/>
          <p:cNvSpPr/>
          <p:nvPr/>
        </p:nvSpPr>
        <p:spPr>
          <a:xfrm>
            <a:off x="7278643" y="3896179"/>
            <a:ext cx="301251" cy="62806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ОКНО6"/>
          <p:cNvSpPr/>
          <p:nvPr/>
        </p:nvSpPr>
        <p:spPr>
          <a:xfrm>
            <a:off x="8483844" y="4072192"/>
            <a:ext cx="320100" cy="58309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9" name="ОКНО7"/>
          <p:cNvSpPr/>
          <p:nvPr/>
        </p:nvSpPr>
        <p:spPr>
          <a:xfrm>
            <a:off x="9095973" y="4954873"/>
            <a:ext cx="320100" cy="58309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ОКНО8"/>
          <p:cNvSpPr/>
          <p:nvPr/>
        </p:nvSpPr>
        <p:spPr>
          <a:xfrm>
            <a:off x="9497144" y="3967177"/>
            <a:ext cx="480291" cy="72043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1" name="Овал 1"/>
          <p:cNvSpPr/>
          <p:nvPr/>
        </p:nvSpPr>
        <p:spPr>
          <a:xfrm>
            <a:off x="4694840" y="2222949"/>
            <a:ext cx="492185" cy="47741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Овал 2"/>
          <p:cNvSpPr/>
          <p:nvPr/>
        </p:nvSpPr>
        <p:spPr>
          <a:xfrm>
            <a:off x="6650691" y="1569747"/>
            <a:ext cx="492185" cy="47741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Овал 3"/>
          <p:cNvSpPr/>
          <p:nvPr/>
        </p:nvSpPr>
        <p:spPr>
          <a:xfrm>
            <a:off x="8673938" y="2686805"/>
            <a:ext cx="998454" cy="47741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ЗВЕЗДА1"/>
          <p:cNvSpPr/>
          <p:nvPr/>
        </p:nvSpPr>
        <p:spPr>
          <a:xfrm>
            <a:off x="2545186" y="2354696"/>
            <a:ext cx="414428" cy="439540"/>
          </a:xfrm>
          <a:prstGeom prst="star5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ЗВЕЗДА 2"/>
          <p:cNvSpPr/>
          <p:nvPr/>
        </p:nvSpPr>
        <p:spPr>
          <a:xfrm>
            <a:off x="7869396" y="639505"/>
            <a:ext cx="484138" cy="513474"/>
          </a:xfrm>
          <a:prstGeom prst="star5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ЗВЕЗДА4"/>
          <p:cNvSpPr/>
          <p:nvPr/>
        </p:nvSpPr>
        <p:spPr>
          <a:xfrm>
            <a:off x="11339193" y="848071"/>
            <a:ext cx="238015" cy="244759"/>
          </a:xfrm>
          <a:prstGeom prst="star5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ЗВЕЗДА3"/>
          <p:cNvSpPr/>
          <p:nvPr/>
        </p:nvSpPr>
        <p:spPr>
          <a:xfrm>
            <a:off x="10339855" y="2217695"/>
            <a:ext cx="414428" cy="439540"/>
          </a:xfrm>
          <a:prstGeom prst="star5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" name="ЛУНА"/>
          <p:cNvSpPr/>
          <p:nvPr/>
        </p:nvSpPr>
        <p:spPr>
          <a:xfrm>
            <a:off x="2845370" y="424683"/>
            <a:ext cx="1140643" cy="114064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8" name="Прямая соединительная линия 77"/>
          <p:cNvCxnSpPr/>
          <p:nvPr/>
        </p:nvCxnSpPr>
        <p:spPr>
          <a:xfrm>
            <a:off x="4979857" y="738007"/>
            <a:ext cx="1" cy="58122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ФЛАГ"/>
          <p:cNvSpPr/>
          <p:nvPr/>
        </p:nvSpPr>
        <p:spPr>
          <a:xfrm rot="5400000">
            <a:off x="4982626" y="522488"/>
            <a:ext cx="538740" cy="544279"/>
          </a:xfrm>
          <a:prstGeom prst="triangl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" name="ГОРА2"/>
          <p:cNvSpPr/>
          <p:nvPr/>
        </p:nvSpPr>
        <p:spPr>
          <a:xfrm>
            <a:off x="2584591" y="3959173"/>
            <a:ext cx="1121789" cy="1794743"/>
          </a:xfrm>
          <a:prstGeom prst="triangl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ГОРА3"/>
          <p:cNvSpPr/>
          <p:nvPr/>
        </p:nvSpPr>
        <p:spPr>
          <a:xfrm>
            <a:off x="3415692" y="4778172"/>
            <a:ext cx="950655" cy="977046"/>
          </a:xfrm>
          <a:prstGeom prst="triangl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" name="ГОРА1"/>
          <p:cNvSpPr/>
          <p:nvPr/>
        </p:nvSpPr>
        <p:spPr>
          <a:xfrm>
            <a:off x="2263987" y="5195329"/>
            <a:ext cx="544690" cy="559811"/>
          </a:xfrm>
          <a:prstGeom prst="triangl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3" name="ГОРА5"/>
          <p:cNvSpPr/>
          <p:nvPr/>
        </p:nvSpPr>
        <p:spPr>
          <a:xfrm>
            <a:off x="10339855" y="2665239"/>
            <a:ext cx="1671822" cy="3088677"/>
          </a:xfrm>
          <a:prstGeom prst="triangl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4" name="ГОРА4"/>
          <p:cNvSpPr/>
          <p:nvPr/>
        </p:nvSpPr>
        <p:spPr>
          <a:xfrm>
            <a:off x="9862668" y="4558337"/>
            <a:ext cx="1032381" cy="1195579"/>
          </a:xfrm>
          <a:prstGeom prst="triangl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5" name="ГОРА6"/>
          <p:cNvSpPr/>
          <p:nvPr/>
        </p:nvSpPr>
        <p:spPr>
          <a:xfrm>
            <a:off x="11117362" y="5001688"/>
            <a:ext cx="513753" cy="752228"/>
          </a:xfrm>
          <a:prstGeom prst="triangl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60" name="Рисунок 1059" descr="Изображение выглядит как рисунок, Предметная фотография, кружка&#10;&#10;Автоматически созданное описание">
            <a:extLst>
              <a:ext uri="{FF2B5EF4-FFF2-40B4-BE49-F238E27FC236}">
                <a16:creationId xmlns:a16="http://schemas.microsoft.com/office/drawing/2014/main" id="{849D8DD0-9E20-0D9C-B310-76A366DA2E1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4299" y="669078"/>
            <a:ext cx="5342785" cy="5438192"/>
          </a:xfrm>
          <a:prstGeom prst="rect">
            <a:avLst/>
          </a:prstGeom>
        </p:spPr>
      </p:pic>
      <p:pic>
        <p:nvPicPr>
          <p:cNvPr id="1061" name="Picture 1060" descr="image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272" y="4563906"/>
            <a:ext cx="2209800" cy="1914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937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FC7FF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8FC7FF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10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0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3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0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51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7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58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4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65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1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2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3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8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9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0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81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2" fill="hold">
                      <p:stCondLst>
                        <p:cond delay="0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5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86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7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2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93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4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95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" fill="hold">
                      <p:stCondLst>
                        <p:cond delay="0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9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00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1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6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07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8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109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0" fill="hold">
                      <p:stCondLst>
                        <p:cond delay="0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3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14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5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0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21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2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7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93300"/>
                                      </p:to>
                                    </p:animClr>
                                    <p:set>
                                      <p:cBhvr>
                                        <p:cTn id="128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9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4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135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6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  <p:seq concurrent="1" nextAc="seek">
              <p:cTn id="137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" fill="hold">
                      <p:stCondLst>
                        <p:cond delay="0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1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3F4F"/>
                                      </p:to>
                                    </p:animClr>
                                    <p:set>
                                      <p:cBhvr>
                                        <p:cTn id="142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3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  <p:seq concurrent="1" nextAc="seek">
              <p:cTn id="144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5" fill="hold">
                      <p:stCondLst>
                        <p:cond delay="0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8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149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0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151" restart="whenNotActive" fill="hold" evtFilter="cancelBubble" nodeType="interactiveSeq">
                <p:stCondLst>
                  <p:cond evt="onClick" delay="0">
                    <p:tgtEl>
                      <p:spTgt spid="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2" fill="hold">
                      <p:stCondLst>
                        <p:cond delay="0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5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156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7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4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2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3F4F"/>
                                      </p:to>
                                    </p:animClr>
                                    <p:set>
                                      <p:cBhvr>
                                        <p:cTn id="163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4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165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6" fill="hold">
                      <p:stCondLst>
                        <p:cond delay="0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9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170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1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172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3" fill="hold">
                      <p:stCondLst>
                        <p:cond delay="0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6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77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8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179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0" fill="hold">
                      <p:stCondLst>
                        <p:cond delay="0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3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84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5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0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91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2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93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4" fill="hold">
                      <p:stCondLst>
                        <p:cond delay="0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7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98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9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0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1" fill="hold">
                      <p:stCondLst>
                        <p:cond delay="0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0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07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8" fill="hold">
                      <p:stCondLst>
                        <p:cond delay="0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1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212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3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214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5" fill="hold">
                      <p:stCondLst>
                        <p:cond delay="0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33FD"/>
                                      </p:to>
                                    </p:animClr>
                                    <p:set>
                                      <p:cBhvr>
                                        <p:cTn id="21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221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2" fill="hold">
                      <p:stCondLst>
                        <p:cond delay="0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5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33FD"/>
                                      </p:to>
                                    </p:animClr>
                                    <p:set>
                                      <p:cBhvr>
                                        <p:cTn id="226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7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28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9" fill="hold">
                      <p:stCondLst>
                        <p:cond delay="0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2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33FD"/>
                                      </p:to>
                                    </p:animClr>
                                    <p:set>
                                      <p:cBhvr>
                                        <p:cTn id="233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4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35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6" fill="hold">
                      <p:stCondLst>
                        <p:cond delay="0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33FD"/>
                                      </p:to>
                                    </p:animClr>
                                    <p:set>
                                      <p:cBhvr>
                                        <p:cTn id="24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6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247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8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  <p:seq concurrent="1" nextAc="seek">
              <p:cTn id="249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0" fill="hold">
                      <p:stCondLst>
                        <p:cond delay="0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3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254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5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256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7" fill="hold">
                      <p:stCondLst>
                        <p:cond delay="0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0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261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2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263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4" fill="hold">
                      <p:stCondLst>
                        <p:cond delay="0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7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268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9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E7ED314-E48E-416A-8B71-C3EE2A49E504}"/>
</file>

<file path=customXml/itemProps2.xml><?xml version="1.0" encoding="utf-8"?>
<ds:datastoreItem xmlns:ds="http://schemas.openxmlformats.org/officeDocument/2006/customXml" ds:itemID="{7D957A79-E3D4-4D0D-BFB5-F7A086062F28}"/>
</file>

<file path=customXml/itemProps3.xml><?xml version="1.0" encoding="utf-8"?>
<ds:datastoreItem xmlns:ds="http://schemas.openxmlformats.org/officeDocument/2006/customXml" ds:itemID="{BA3D7C16-2422-4DA5-BC6F-A85D81B82A6D}"/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Администратор</dc:creator>
  <cp:lastModifiedBy>Администратор</cp:lastModifiedBy>
  <cp:revision>5</cp:revision>
  <dcterms:created xsi:type="dcterms:W3CDTF">2025-01-24T21:31:48Z</dcterms:created>
  <dcterms:modified xsi:type="dcterms:W3CDTF">2025-01-25T12:14:26Z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0x010100F36324872565BB459892B1B9D623CC6C</vt:lpwstr>
  </property>
</Properties>
</file>