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4628"/>
  </p:normalViewPr>
  <p:slideViewPr>
    <p:cSldViewPr snapToGrid="0" showGuides="1">
      <p:cViewPr>
        <p:scale>
          <a:sx n="75" d="100"/>
          <a:sy n="75" d="100"/>
        </p:scale>
        <p:origin x="1032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425CB-36F1-234B-A48F-008E3E42CD63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AD626-1672-034A-A491-DCBAB79FE99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26172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2AD626-1672-034A-A491-DCBAB79FE99D}" type="slidenum">
              <a:rPr lang="ru-KZ" smtClean="0"/>
              <a:t>1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1638653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C7AD8D-5849-2FB4-40EC-0883C56A18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52C5A79-3015-FBCB-536B-4CA4C0E22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5D1607-DEC9-BD77-33F8-8A0D3A4C6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8BC4FF-0997-2477-5E8A-54FBF67D8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382615-F370-35EE-9F85-806D8F68D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16013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DB28B3-CB02-D0B0-CFB9-BD68C2434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9790A9E-33CE-423E-55E6-AC411FF34B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13EF6A-E338-3B93-CFDC-B3F521826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A0CBE6-FB22-2065-B204-E04FF2859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11F2E1-7046-7A73-90D2-046628D7C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72642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04375CB-FB5A-E1F6-58E3-B7F2A00D88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341573-8AAA-B61A-1A2A-E6604446B4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B6080D-525B-D5CC-C12E-AE2B00E97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475DF6-B1FF-22A4-F95B-2AAD7B2D2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1DCABE-56F9-C1C1-4D18-715466287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87478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F83A2A-4188-6B00-07AF-21AA3C594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06D974-DF76-B17A-81D0-4E9AB18B6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40E416-C757-1901-B925-A9E82318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1B8C3C-3B54-4B77-8BD4-3F9AD32A6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70DC6B-ED72-41CD-D4A8-A4FC28C2E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29184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2B1B48-C9D5-693F-5691-8A15D4D0B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89E3C5-173D-FB66-ECCE-34933912B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5BC158-A5F9-6607-48C1-AF71FD4B9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D19241-E991-615E-6843-EC0C76B77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D4661B-3819-0293-1F1E-0F2C76345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6914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50B098-0DF9-C188-D7AE-E214F3943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5F5282-AEE0-EAF2-56D9-7F43C2FD6C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67E1FC-9CD7-0E2B-649C-2F8F841FA3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E35F60F-8971-EDFE-94FE-A13D2D49C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870052-DF72-6FFB-42DE-6439D08DB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1E01A4-6481-ACD7-6EF7-70B402B12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98932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14DDED-8FF1-D830-A604-FF7EAB849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554285-CB18-FE55-D3E7-56E770A41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47C36CB-4852-88B3-247A-3D8DDF6DE4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079CECB-C4C0-44B1-0B34-0B211DF90A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470B30C-F5C1-E1D0-7479-B5FD7F5CD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B17CECF-DAAF-D7F7-8F8A-E8F145B97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8B6793A-817E-B44F-5F4B-DFB3CAF88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27E28F2-02F9-1760-2DB2-0EE76FC46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31019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E933D9-4FB8-112E-609F-EEE37CF63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30DA33-9683-1C40-3127-F776A183E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CA62D0E-3DF5-96C9-C97A-C59152ACD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A33486-8878-D3C8-7E25-872A61226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9887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7F21AB6-9CFF-C23E-439C-212E38F00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F4587BF-3D02-20F2-BBEE-1391ACCF2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8B8D6B4-DAC1-6711-5B2D-342D64A6E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44923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72759A-6AA7-074A-E7F8-E8A0ED682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C73FC9-46F2-9614-134F-34D4928B5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FAE94A-9070-2F77-F10D-C3D8D0B77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859C59-F729-0F25-11EB-99B4E33E0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D6ABD6-1468-DBD3-9CB4-5B67055B4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857DB44-629C-0D97-E480-F3DEE7F3B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37858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9067A5-B82C-D636-D319-DD1065222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6BF93A4-5653-2E3A-52FB-F7BB68546C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F882259-C085-C513-64D7-33D269F312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77C3F8-6C5D-CA06-4A1B-19DBCC1AD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10B306F-DC28-D60D-9F6F-2EDC053C3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DDBA3A-DAB4-0F2A-9BC8-E2C0A90DA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074305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D90D85-89F1-F428-AA1C-5E3BF8FAC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847C42-5D9C-1DE2-F9FE-2225096CC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85A453-CBAC-8E91-0751-1D75BEB709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791A11-9C20-7749-A120-3840D2E17569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EB699E-3D54-3880-73A2-FF4AEF57D8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520D56-57AB-2ABA-07F8-C2CC97D5DF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76519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цветок, небо, растение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87DCFA91-6A54-F2A9-2C9A-600E646C0AA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" name="Овал 39">
            <a:extLst>
              <a:ext uri="{FF2B5EF4-FFF2-40B4-BE49-F238E27FC236}">
                <a16:creationId xmlns:a16="http://schemas.microsoft.com/office/drawing/2014/main" id="{A891A340-A38F-5FCB-2715-DF6141059FA8}"/>
              </a:ext>
            </a:extLst>
          </p:cNvPr>
          <p:cNvSpPr/>
          <p:nvPr/>
        </p:nvSpPr>
        <p:spPr>
          <a:xfrm>
            <a:off x="8947930" y="4115346"/>
            <a:ext cx="2747656" cy="2506107"/>
          </a:xfrm>
          <a:prstGeom prst="ellipse">
            <a:avLst/>
          </a:prstGeom>
          <a:solidFill>
            <a:schemeClr val="bg1"/>
          </a:solidFill>
          <a:ln w="136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37" name="Рисунок 36" descr="Изображение выглядит как Прямоугольник, диаграмма, линия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72AD487D-BF02-0B41-B8A3-5B4ED35800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90" t="8913" r="8466" b="8150"/>
          <a:stretch/>
        </p:blipFill>
        <p:spPr>
          <a:xfrm>
            <a:off x="3244071" y="236547"/>
            <a:ext cx="6034613" cy="5990719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ыба, Морское млекопитающее, Плавн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93A29A6E-2B0C-EE47-61BB-5DA7260F01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422529" flipH="1">
            <a:off x="3195148" y="3819643"/>
            <a:ext cx="1684703" cy="149533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искусство, зарисов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E4F4352F-029C-8115-2814-25E33C31F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98021" y="328893"/>
            <a:ext cx="1559086" cy="1559086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пить, коктейль, сок, Коктейльный гарнир&#10;&#10;Автоматически созданное описание">
            <a:extLst>
              <a:ext uri="{FF2B5EF4-FFF2-40B4-BE49-F238E27FC236}">
                <a16:creationId xmlns:a16="http://schemas.microsoft.com/office/drawing/2014/main" id="{DDA1A84D-4C51-F0B8-8EDD-493A5853E1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44100" y="3474821"/>
            <a:ext cx="1382791" cy="138279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афическая вста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95BB833-B82B-D23C-7EA6-E5EC6F7D7F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19154" y="5012949"/>
            <a:ext cx="1053489" cy="1154509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рисунок, зарисовк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46A882CA-A0AF-894B-6BA0-3A67032C93F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20318" y="3779762"/>
            <a:ext cx="1838647" cy="1838647"/>
          </a:xfrm>
          <a:prstGeom prst="ellipse">
            <a:avLst/>
          </a:prstGeom>
        </p:spPr>
      </p:pic>
      <p:pic>
        <p:nvPicPr>
          <p:cNvPr id="23" name="Рисунок 22" descr="Изображение выглядит как суп, еда, посуда, блюдо&#10;&#10;Автоматически созданное описание">
            <a:extLst>
              <a:ext uri="{FF2B5EF4-FFF2-40B4-BE49-F238E27FC236}">
                <a16:creationId xmlns:a16="http://schemas.microsoft.com/office/drawing/2014/main" id="{F0C87F04-B34D-7CEC-BDAD-1258B8FE06E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68672" y="2200010"/>
            <a:ext cx="1368348" cy="136834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47A039-1DA2-371D-0F03-2EA7B3AF301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31581" y="1056185"/>
            <a:ext cx="4814434" cy="4180506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рисунок, картин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F6C7F5D-AE90-2363-EB8C-6DBE56448CB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56855" y="4288861"/>
            <a:ext cx="2137164" cy="2137164"/>
          </a:xfrm>
          <a:prstGeom prst="rect">
            <a:avLst/>
          </a:prstGeom>
        </p:spPr>
      </p:pic>
      <p:pic>
        <p:nvPicPr>
          <p:cNvPr id="4" name="Рисунок 3" descr="Изображение выглядит как зарисовка, оружие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E15F734-B6EA-2941-DFC5-330C79C2855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40951" y="328893"/>
            <a:ext cx="1410128" cy="1410128"/>
          </a:xfrm>
          <a:prstGeom prst="rect">
            <a:avLst/>
          </a:prstGeom>
        </p:spPr>
      </p:pic>
      <p:pic>
        <p:nvPicPr>
          <p:cNvPr id="43" name="Picture 42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4855" y="2084600"/>
            <a:ext cx="255270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00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8F981FE-B96D-4550-BEAF-F9EBC58FD475}"/>
</file>

<file path=customXml/itemProps2.xml><?xml version="1.0" encoding="utf-8"?>
<ds:datastoreItem xmlns:ds="http://schemas.openxmlformats.org/officeDocument/2006/customXml" ds:itemID="{2A187A2E-5B5E-4A5C-B134-AF0769F62DF7}"/>
</file>

<file path=customXml/itemProps3.xml><?xml version="1.0" encoding="utf-8"?>
<ds:datastoreItem xmlns:ds="http://schemas.openxmlformats.org/officeDocument/2006/customXml" ds:itemID="{95235260-162D-45B8-BB21-B8F9BBBC900F}"/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7</cp:revision>
  <dcterms:created xsi:type="dcterms:W3CDTF">2024-07-20T06:07:26Z</dcterms:created>
  <dcterms:modified xsi:type="dcterms:W3CDTF">2024-12-24T14:15:55Z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