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Ірина Сапранкова" initials="СІ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E2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97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ommentAuthors" Target="commentAuthor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slideLayout" Target="../slideLayouts/slideLayout1.xml"/><Relationship Id="rId1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кутник: округлені кути 3"/>
          <p:cNvSpPr/>
          <p:nvPr/>
        </p:nvSpPr>
        <p:spPr>
          <a:xfrm>
            <a:off x="3535133" y="1230283"/>
            <a:ext cx="5824901" cy="4414059"/>
          </a:xfrm>
          <a:prstGeom prst="roundRect">
            <a:avLst/>
          </a:prstGeom>
          <a:solidFill>
            <a:schemeClr val="bg1">
              <a:alpha val="68000"/>
            </a:schemeClr>
          </a:solidFill>
          <a:ln>
            <a:solidFill>
              <a:srgbClr val="C0E2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541388" y="3365710"/>
            <a:ext cx="1903104" cy="275901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57297" y="986348"/>
            <a:ext cx="2314673" cy="23117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91944" y="1443631"/>
            <a:ext cx="1507529" cy="153899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966279">
            <a:off x="5056448" y="1739819"/>
            <a:ext cx="2314673" cy="231177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3395794">
            <a:off x="5990000" y="2104867"/>
            <a:ext cx="609852" cy="2175322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686170">
            <a:off x="3413888" y="2897908"/>
            <a:ext cx="2314673" cy="231177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1919" y="3560639"/>
            <a:ext cx="1360448" cy="136044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38423">
            <a:off x="5202073" y="3589327"/>
            <a:ext cx="2314673" cy="2311779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917" y="0"/>
            <a:ext cx="919108" cy="8598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0852" y="3648955"/>
            <a:ext cx="2061759" cy="211729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1031">
            <a:off x="6878009" y="994274"/>
            <a:ext cx="2314673" cy="231177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737353">
            <a:off x="6927740" y="2963011"/>
            <a:ext cx="2435419" cy="243237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89575" y="1421755"/>
            <a:ext cx="1986826" cy="1494973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02104" y="3206853"/>
            <a:ext cx="1980094" cy="1980094"/>
          </a:xfrm>
          <a:prstGeom prst="rect">
            <a:avLst/>
          </a:prstGeom>
        </p:spPr>
      </p:pic>
      <p:pic>
        <p:nvPicPr>
          <p:cNvPr id="86" name="Picture 85" descr="imag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89745" y="2421255"/>
            <a:ext cx="2724150" cy="2762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-0.31797 0.6004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98" y="3002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-0.30287 0.445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2226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-0.14974 0.3143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87" y="1571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54921 0.63912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61" y="3194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7.40741E-7 L -0.50339 0.32222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69" y="16111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-0.39414 0.17754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14" y="8866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yanag</cp:lastModifiedBy>
  <cp:revision>12</cp:revision>
  <dcterms:created xsi:type="dcterms:W3CDTF">2024-04-20T18:19:00Z</dcterms:created>
  <dcterms:modified xsi:type="dcterms:W3CDTF">2024-07-15T17:19:53Z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D4814516B4854ED098FFACC49CC195D9_12</vt:lpwstr>
  </property>
  <property fmtid="{D5CDD505-2E9C-101B-9397-08002B2CF9AE}" pid="3" name="KSOProductBuildVer">
    <vt:lpwstr>1033-12.2.0.17153</vt:lpwstr>
  </property>
</Properties>
</file>