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1" d="100"/>
          <a:sy n="81" d="100"/>
        </p:scale>
        <p:origin x="677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728D53-4103-449A-99B4-203CC05C4172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07732C-3BDF-46F8-99E0-BF14A854D38E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microsoft.com/office/2007/relationships/hdphoto" Target="../media/image4.wdp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tags" Target="../tags/tag1.xml"/><Relationship Id="rId21" Type="http://schemas.openxmlformats.org/officeDocument/2006/relationships/image" Target="../media/image20.png"/><Relationship Id="rId22" Type="http://schemas.openxmlformats.org/officeDocument/2006/relationships/slideLayout" Target="../slideLayouts/slideLayout1.xml"/><Relationship Id="rId23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451" y="3567509"/>
            <a:ext cx="3842102" cy="384210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8878" y="3509963"/>
            <a:ext cx="3842102" cy="3842102"/>
          </a:xfrm>
          <a:prstGeom prst="rect">
            <a:avLst/>
          </a:prstGeom>
        </p:spPr>
      </p:pic>
      <p:sp>
        <p:nvSpPr>
          <p:cNvPr id="10" name="Прямокутник: округлені кути 9"/>
          <p:cNvSpPr/>
          <p:nvPr/>
        </p:nvSpPr>
        <p:spPr>
          <a:xfrm>
            <a:off x="5250559" y="5654307"/>
            <a:ext cx="895547" cy="617002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6" descr="https://oir.mobi/uploads/posts/2019-12/1576011550_24-4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59" b="91327" l="10000" r="93929">
                        <a14:foregroundMark x1="21286" y1="91327" x2="21286" y2="91327"/>
                        <a14:foregroundMark x1="12071" y1="61939" x2="12071" y2="61939"/>
                        <a14:foregroundMark x1="12500" y1="61429" x2="12500" y2="61429"/>
                        <a14:foregroundMark x1="12286" y1="60918" x2="12286" y2="60918"/>
                        <a14:foregroundMark x1="12286" y1="59694" x2="12286" y2="61531"/>
                        <a14:foregroundMark x1="43500" y1="56122" x2="43500" y2="56122"/>
                        <a14:foregroundMark x1="69714" y1="75306" x2="70000" y2="75306"/>
                        <a14:foregroundMark x1="93929" y1="57143" x2="93929" y2="57143"/>
                        <a14:foregroundMark x1="90143" y1="68367" x2="90143" y2="68367"/>
                        <a14:foregroundMark x1="90000" y1="69388" x2="90000" y2="69388"/>
                        <a14:foregroundMark x1="89714" y1="69490" x2="89714" y2="69490"/>
                        <a14:foregroundMark x1="78286" y1="74898" x2="78286" y2="74898"/>
                        <a14:foregroundMark x1="78643" y1="73776" x2="78643" y2="73776"/>
                        <a14:foregroundMark x1="78857" y1="73163" x2="78857" y2="73163"/>
                        <a14:foregroundMark x1="78071" y1="75816" x2="78071" y2="75816"/>
                        <a14:foregroundMark x1="77929" y1="76327" x2="77929" y2="76327"/>
                        <a14:foregroundMark x1="77929" y1="76939" x2="77929" y2="76939"/>
                        <a14:foregroundMark x1="77857" y1="9796" x2="80571" y2="16429"/>
                        <a14:foregroundMark x1="80571" y1="16429" x2="80429" y2="21327"/>
                        <a14:foregroundMark x1="46500" y1="9592" x2="51000" y2="39184"/>
                        <a14:foregroundMark x1="51000" y1="39184" x2="56643" y2="47143"/>
                        <a14:foregroundMark x1="47000" y1="26939" x2="46786" y2="22857"/>
                        <a14:foregroundMark x1="60643" y1="34184" x2="60643" y2="34184"/>
                        <a14:foregroundMark x1="60786" y1="34592" x2="60786" y2="34592"/>
                        <a14:foregroundMark x1="60786" y1="35408" x2="60786" y2="35408"/>
                        <a14:foregroundMark x1="60786" y1="36531" x2="60786" y2="36531"/>
                        <a14:foregroundMark x1="10571" y1="8367" x2="13429" y2="14592"/>
                        <a14:foregroundMark x1="13429" y1="14592" x2="12786" y2="21735"/>
                        <a14:foregroundMark x1="12786" y1="21735" x2="14714" y2="29490"/>
                        <a14:foregroundMark x1="14714" y1="29490" x2="20571" y2="33061"/>
                        <a14:foregroundMark x1="20571" y1="33061" x2="31286" y2="34184"/>
                        <a14:foregroundMark x1="31286" y1="34184" x2="37286" y2="28163"/>
                        <a14:foregroundMark x1="11714" y1="8367" x2="11714" y2="8367"/>
                        <a14:foregroundMark x1="12500" y1="8367" x2="12500" y2="8367"/>
                        <a14:foregroundMark x1="13143" y1="9388" x2="13143" y2="9388"/>
                        <a14:foregroundMark x1="12786" y1="8776" x2="11429" y2="8265"/>
                        <a14:foregroundMark x1="11143" y1="7959" x2="11714" y2="8061"/>
                        <a14:foregroundMark x1="13500" y1="10000" x2="13929" y2="15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269" b="53203"/>
          <a:stretch>
            <a:fillRect/>
          </a:stretch>
        </p:blipFill>
        <p:spPr bwMode="auto">
          <a:xfrm>
            <a:off x="5316926" y="5518365"/>
            <a:ext cx="736302" cy="736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кутник: округлені кути 10"/>
          <p:cNvSpPr/>
          <p:nvPr/>
        </p:nvSpPr>
        <p:spPr>
          <a:xfrm>
            <a:off x="9416188" y="5638325"/>
            <a:ext cx="1683263" cy="617002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" r="45"/>
          <a:stretch>
            <a:fillRect/>
          </a:stretch>
        </p:blipFill>
        <p:spPr bwMode="auto">
          <a:xfrm>
            <a:off x="9889668" y="5578345"/>
            <a:ext cx="736302" cy="736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Групувати 18"/>
          <p:cNvGrpSpPr/>
          <p:nvPr/>
        </p:nvGrpSpPr>
        <p:grpSpPr>
          <a:xfrm>
            <a:off x="6015095" y="119298"/>
            <a:ext cx="3208696" cy="3913044"/>
            <a:chOff x="5685077" y="-109465"/>
            <a:chExt cx="3208696" cy="3913044"/>
          </a:xfrm>
        </p:grpSpPr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6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5077" y="-109465"/>
              <a:ext cx="3208696" cy="3913044"/>
            </a:xfrm>
            <a:prstGeom prst="rect">
              <a:avLst/>
            </a:prstGeom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2065" y="1038999"/>
              <a:ext cx="1727249" cy="2390001"/>
            </a:xfrm>
            <a:prstGeom prst="rect">
              <a:avLst/>
            </a:prstGeom>
            <a:effectLst>
              <a:glow rad="152400">
                <a:schemeClr val="bg1">
                  <a:alpha val="94000"/>
                </a:schemeClr>
              </a:glow>
            </a:effectLst>
          </p:spPr>
        </p:pic>
      </p:grpSp>
      <p:grpSp>
        <p:nvGrpSpPr>
          <p:cNvPr id="30" name="Групувати 29"/>
          <p:cNvGrpSpPr/>
          <p:nvPr/>
        </p:nvGrpSpPr>
        <p:grpSpPr>
          <a:xfrm>
            <a:off x="5788044" y="-118533"/>
            <a:ext cx="4668838" cy="4668838"/>
            <a:chOff x="5001449" y="-503446"/>
            <a:chExt cx="4668838" cy="4668838"/>
          </a:xfrm>
        </p:grpSpPr>
        <p:pic>
          <p:nvPicPr>
            <p:cNvPr id="31" name="Рисунок 3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001449" y="-503446"/>
              <a:ext cx="4668838" cy="4668838"/>
            </a:xfrm>
            <a:prstGeom prst="rect">
              <a:avLst/>
            </a:prstGeom>
          </p:spPr>
        </p:pic>
        <p:pic>
          <p:nvPicPr>
            <p:cNvPr id="32" name="Рисунок 3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392065" y="1287407"/>
              <a:ext cx="1727249" cy="1893185"/>
            </a:xfrm>
            <a:prstGeom prst="rect">
              <a:avLst/>
            </a:prstGeom>
            <a:effectLst>
              <a:glow rad="152400">
                <a:schemeClr val="bg1">
                  <a:alpha val="94000"/>
                </a:schemeClr>
              </a:glow>
            </a:effectLst>
          </p:spPr>
        </p:pic>
      </p:grpSp>
      <p:grpSp>
        <p:nvGrpSpPr>
          <p:cNvPr id="43" name="Групувати 42"/>
          <p:cNvGrpSpPr/>
          <p:nvPr/>
        </p:nvGrpSpPr>
        <p:grpSpPr>
          <a:xfrm>
            <a:off x="5563045" y="-178513"/>
            <a:ext cx="4668838" cy="4668838"/>
            <a:chOff x="5001449" y="-503446"/>
            <a:chExt cx="4668838" cy="4668838"/>
          </a:xfrm>
        </p:grpSpPr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001449" y="-503446"/>
              <a:ext cx="4668838" cy="4668838"/>
            </a:xfrm>
            <a:prstGeom prst="rect">
              <a:avLst/>
            </a:prstGeom>
          </p:spPr>
        </p:pic>
        <p:pic>
          <p:nvPicPr>
            <p:cNvPr id="45" name="Рисунок 44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954342" y="1234311"/>
              <a:ext cx="2641615" cy="2641615"/>
            </a:xfrm>
            <a:prstGeom prst="rect">
              <a:avLst/>
            </a:prstGeom>
            <a:effectLst>
              <a:glow rad="152400">
                <a:schemeClr val="bg1">
                  <a:alpha val="94000"/>
                </a:schemeClr>
              </a:glow>
            </a:effectLst>
          </p:spPr>
        </p:pic>
      </p:grpSp>
      <p:grpSp>
        <p:nvGrpSpPr>
          <p:cNvPr id="46" name="Групувати 45"/>
          <p:cNvGrpSpPr/>
          <p:nvPr/>
        </p:nvGrpSpPr>
        <p:grpSpPr>
          <a:xfrm>
            <a:off x="6108427" y="209326"/>
            <a:ext cx="3208696" cy="3913044"/>
            <a:chOff x="5685077" y="-109465"/>
            <a:chExt cx="3208696" cy="3913044"/>
          </a:xfrm>
        </p:grpSpPr>
        <p:pic>
          <p:nvPicPr>
            <p:cNvPr id="47" name="Рисунок 46"/>
            <p:cNvPicPr>
              <a:picLocks noChangeAspect="1"/>
            </p:cNvPicPr>
            <p:nvPr/>
          </p:nvPicPr>
          <p:blipFill>
            <a:blip r:embed="rId6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5077" y="-109465"/>
              <a:ext cx="3208696" cy="3913044"/>
            </a:xfrm>
            <a:prstGeom prst="rect">
              <a:avLst/>
            </a:prstGeom>
          </p:spPr>
        </p:pic>
        <p:pic>
          <p:nvPicPr>
            <p:cNvPr id="48" name="Рисунок 47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079084" y="1063053"/>
              <a:ext cx="2434237" cy="2436557"/>
            </a:xfrm>
            <a:prstGeom prst="rect">
              <a:avLst/>
            </a:prstGeom>
            <a:effectLst>
              <a:glow rad="152400">
                <a:schemeClr val="bg1">
                  <a:alpha val="94000"/>
                </a:schemeClr>
              </a:glow>
            </a:effectLst>
          </p:spPr>
        </p:pic>
      </p:grpSp>
      <p:grpSp>
        <p:nvGrpSpPr>
          <p:cNvPr id="49" name="Групувати 48"/>
          <p:cNvGrpSpPr/>
          <p:nvPr/>
        </p:nvGrpSpPr>
        <p:grpSpPr>
          <a:xfrm>
            <a:off x="6276890" y="229659"/>
            <a:ext cx="3208696" cy="3913044"/>
            <a:chOff x="5685077" y="-109465"/>
            <a:chExt cx="3208696" cy="3913044"/>
          </a:xfrm>
        </p:grpSpPr>
        <p:pic>
          <p:nvPicPr>
            <p:cNvPr id="50" name="Рисунок 49"/>
            <p:cNvPicPr>
              <a:picLocks noChangeAspect="1"/>
            </p:cNvPicPr>
            <p:nvPr/>
          </p:nvPicPr>
          <p:blipFill>
            <a:blip r:embed="rId6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5077" y="-109465"/>
              <a:ext cx="3208696" cy="3913044"/>
            </a:xfrm>
            <a:prstGeom prst="rect">
              <a:avLst/>
            </a:prstGeom>
          </p:spPr>
        </p:pic>
        <p:pic>
          <p:nvPicPr>
            <p:cNvPr id="51" name="Рисунок 50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023277" y="1151248"/>
              <a:ext cx="2538160" cy="2538160"/>
            </a:xfrm>
            <a:prstGeom prst="rect">
              <a:avLst/>
            </a:prstGeom>
            <a:effectLst>
              <a:glow rad="152400">
                <a:schemeClr val="bg1">
                  <a:alpha val="94000"/>
                </a:schemeClr>
              </a:glow>
            </a:effectLst>
          </p:spPr>
        </p:pic>
      </p:grpSp>
      <p:grpSp>
        <p:nvGrpSpPr>
          <p:cNvPr id="52" name="Групувати 51"/>
          <p:cNvGrpSpPr/>
          <p:nvPr/>
        </p:nvGrpSpPr>
        <p:grpSpPr>
          <a:xfrm>
            <a:off x="5566669" y="-118533"/>
            <a:ext cx="4668838" cy="4668838"/>
            <a:chOff x="5001449" y="-503446"/>
            <a:chExt cx="4668838" cy="4668838"/>
          </a:xfrm>
        </p:grpSpPr>
        <p:pic>
          <p:nvPicPr>
            <p:cNvPr id="53" name="Рисунок 5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001449" y="-503446"/>
              <a:ext cx="4668838" cy="4668838"/>
            </a:xfrm>
            <a:prstGeom prst="rect">
              <a:avLst/>
            </a:prstGeom>
          </p:spPr>
        </p:pic>
        <p:pic>
          <p:nvPicPr>
            <p:cNvPr id="54" name="Рисунок 53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006828" y="1193379"/>
              <a:ext cx="2565759" cy="2565759"/>
            </a:xfrm>
            <a:prstGeom prst="rect">
              <a:avLst/>
            </a:prstGeom>
            <a:effectLst>
              <a:glow rad="152400">
                <a:schemeClr val="bg1">
                  <a:alpha val="94000"/>
                </a:schemeClr>
              </a:glow>
            </a:effectLst>
          </p:spPr>
        </p:pic>
      </p:grpSp>
      <p:grpSp>
        <p:nvGrpSpPr>
          <p:cNvPr id="55" name="Групувати 54"/>
          <p:cNvGrpSpPr/>
          <p:nvPr/>
        </p:nvGrpSpPr>
        <p:grpSpPr>
          <a:xfrm>
            <a:off x="6252781" y="229659"/>
            <a:ext cx="3208696" cy="3913044"/>
            <a:chOff x="5685077" y="-109465"/>
            <a:chExt cx="3208696" cy="3913044"/>
          </a:xfrm>
        </p:grpSpPr>
        <p:pic>
          <p:nvPicPr>
            <p:cNvPr id="56" name="Рисунок 55"/>
            <p:cNvPicPr>
              <a:picLocks noChangeAspect="1"/>
            </p:cNvPicPr>
            <p:nvPr/>
          </p:nvPicPr>
          <p:blipFill>
            <a:blip r:embed="rId6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5077" y="-109465"/>
              <a:ext cx="3208696" cy="3913044"/>
            </a:xfrm>
            <a:prstGeom prst="rect">
              <a:avLst/>
            </a:prstGeom>
          </p:spPr>
        </p:pic>
        <p:pic>
          <p:nvPicPr>
            <p:cNvPr id="57" name="Рисунок 56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485110" y="1116857"/>
              <a:ext cx="1594864" cy="2312143"/>
            </a:xfrm>
            <a:prstGeom prst="rect">
              <a:avLst/>
            </a:prstGeom>
            <a:effectLst>
              <a:glow rad="152400">
                <a:schemeClr val="bg1">
                  <a:alpha val="94000"/>
                </a:schemeClr>
              </a:glow>
            </a:effectLst>
          </p:spPr>
        </p:pic>
      </p:grpSp>
      <p:grpSp>
        <p:nvGrpSpPr>
          <p:cNvPr id="58" name="Групувати 57"/>
          <p:cNvGrpSpPr/>
          <p:nvPr/>
        </p:nvGrpSpPr>
        <p:grpSpPr>
          <a:xfrm>
            <a:off x="5622765" y="-100288"/>
            <a:ext cx="4668838" cy="4668838"/>
            <a:chOff x="5001449" y="-503446"/>
            <a:chExt cx="4668838" cy="4668838"/>
          </a:xfrm>
        </p:grpSpPr>
        <p:pic>
          <p:nvPicPr>
            <p:cNvPr id="59" name="Рисунок 5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001449" y="-503446"/>
              <a:ext cx="4668838" cy="4668838"/>
            </a:xfrm>
            <a:prstGeom prst="rect">
              <a:avLst/>
            </a:prstGeom>
          </p:spPr>
        </p:pic>
        <p:pic>
          <p:nvPicPr>
            <p:cNvPr id="60" name="Рисунок 59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084945" y="1417820"/>
              <a:ext cx="2477883" cy="2477883"/>
            </a:xfrm>
            <a:prstGeom prst="rect">
              <a:avLst/>
            </a:prstGeom>
            <a:effectLst>
              <a:glow rad="152400">
                <a:schemeClr val="bg1">
                  <a:alpha val="94000"/>
                </a:schemeClr>
              </a:glow>
            </a:effectLst>
          </p:spPr>
        </p:pic>
      </p:grpSp>
      <p:grpSp>
        <p:nvGrpSpPr>
          <p:cNvPr id="61" name="Групувати 60"/>
          <p:cNvGrpSpPr/>
          <p:nvPr/>
        </p:nvGrpSpPr>
        <p:grpSpPr>
          <a:xfrm>
            <a:off x="6164607" y="210674"/>
            <a:ext cx="3208696" cy="3913044"/>
            <a:chOff x="5685077" y="-109465"/>
            <a:chExt cx="3208696" cy="3913044"/>
          </a:xfrm>
        </p:grpSpPr>
        <p:pic>
          <p:nvPicPr>
            <p:cNvPr id="62" name="Рисунок 61"/>
            <p:cNvPicPr>
              <a:picLocks noChangeAspect="1"/>
            </p:cNvPicPr>
            <p:nvPr/>
          </p:nvPicPr>
          <p:blipFill>
            <a:blip r:embed="rId6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5077" y="-109465"/>
              <a:ext cx="3208696" cy="3913044"/>
            </a:xfrm>
            <a:prstGeom prst="rect">
              <a:avLst/>
            </a:prstGeom>
          </p:spPr>
        </p:pic>
        <p:pic>
          <p:nvPicPr>
            <p:cNvPr id="63" name="Рисунок 62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072306" y="933577"/>
              <a:ext cx="2434237" cy="2434237"/>
            </a:xfrm>
            <a:prstGeom prst="rect">
              <a:avLst/>
            </a:prstGeom>
            <a:effectLst>
              <a:glow rad="152400">
                <a:schemeClr val="bg1">
                  <a:alpha val="94000"/>
                </a:schemeClr>
              </a:glow>
            </a:effectLst>
          </p:spPr>
        </p:pic>
      </p:grpSp>
      <p:grpSp>
        <p:nvGrpSpPr>
          <p:cNvPr id="64" name="Групувати 63"/>
          <p:cNvGrpSpPr/>
          <p:nvPr/>
        </p:nvGrpSpPr>
        <p:grpSpPr>
          <a:xfrm>
            <a:off x="5644065" y="-58995"/>
            <a:ext cx="4668838" cy="4668838"/>
            <a:chOff x="5001449" y="-503446"/>
            <a:chExt cx="4668838" cy="4668838"/>
          </a:xfrm>
        </p:grpSpPr>
        <p:pic>
          <p:nvPicPr>
            <p:cNvPr id="65" name="Рисунок 6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001449" y="-503446"/>
              <a:ext cx="4668838" cy="4668838"/>
            </a:xfrm>
            <a:prstGeom prst="rect">
              <a:avLst/>
            </a:prstGeom>
          </p:spPr>
        </p:pic>
        <p:pic>
          <p:nvPicPr>
            <p:cNvPr id="66" name="Рисунок 65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188224" y="920902"/>
              <a:ext cx="2519678" cy="2519678"/>
            </a:xfrm>
            <a:prstGeom prst="rect">
              <a:avLst/>
            </a:prstGeom>
            <a:effectLst>
              <a:glow rad="152400">
                <a:schemeClr val="bg1">
                  <a:alpha val="94000"/>
                </a:schemeClr>
              </a:glow>
            </a:effectLst>
          </p:spPr>
        </p:pic>
      </p:grpSp>
      <p:pic>
        <p:nvPicPr>
          <p:cNvPr id="67" name="Рисунок 6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762" y="868623"/>
            <a:ext cx="5304762" cy="4590476"/>
          </a:xfrm>
          <a:prstGeom prst="rect">
            <a:avLst/>
          </a:prstGeom>
        </p:spPr>
      </p:pic>
      <p:pic>
        <p:nvPicPr>
          <p:cNvPr id="68" name="Picture 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5917" y="0"/>
            <a:ext cx="919108" cy="85981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5" name="Picture 174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78130" y="2723515"/>
            <a:ext cx="3695700" cy="37337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3.7037E-6 L -0.15443 0.38935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21" y="19468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3333E-6 L -0.19571 0.38819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92" y="19398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85185E-6 L 0.22239 0.37778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20" y="18889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7.40741E-7 L -0.09375 0.40625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20301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2000" fill="hold"/>
                                        <p:tgtEl>
                                          <p:spTgt spid="4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 L 0.19961 0.40023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74" y="20000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9" dur="2000" fill="hold"/>
                                        <p:tgtEl>
                                          <p:spTgt spid="4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3.33333E-6 L -0.14805 0.39838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09" y="19907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5" dur="2000" fill="hold"/>
                                        <p:tgtEl>
                                          <p:spTgt spid="5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 L 0.20248 0.39005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17" y="19491"/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1" dur="2000" fill="hold"/>
                                        <p:tgtEl>
                                          <p:spTgt spid="5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44444E-6 L 0.19922 0.35116 " pathEditMode="relative" rAng="0" ptsTypes="AA">
                                      <p:cBhvr>
                                        <p:cTn id="125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61" y="17546"/>
                                    </p:animMotion>
                                  </p:childTnLst>
                                </p:cTn>
                              </p:par>
                              <p:par>
                                <p:cTn id="12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7" dur="2000" fill="hold"/>
                                        <p:tgtEl>
                                          <p:spTgt spid="5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000"/>
                            </p:stCondLst>
                            <p:childTnLst>
                              <p:par>
                                <p:cTn id="12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22222E-6 L -0.09375 0.40625 " pathEditMode="relative" rAng="0" ptsTypes="AA">
                                      <p:cBhvr>
                                        <p:cTn id="141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20301"/>
                                    </p:animMotion>
                                  </p:childTnLst>
                                </p:cTn>
                              </p:par>
                              <p:par>
                                <p:cTn id="14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3" dur="2000" fill="hold"/>
                                        <p:tgtEl>
                                          <p:spTgt spid="6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000"/>
                            </p:stCondLst>
                            <p:childTnLst>
                              <p:par>
                                <p:cTn id="14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96296E-6 L 0.14948 0.38635 " pathEditMode="relative" rAng="0" ptsTypes="AA">
                                      <p:cBhvr>
                                        <p:cTn id="157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74" y="19306"/>
                                    </p:animMotion>
                                  </p:childTnLst>
                                </p:cTn>
                              </p:par>
                              <p:par>
                                <p:cTn id="15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9" dur="2000" fill="hold"/>
                                        <p:tgtEl>
                                          <p:spTgt spid="6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000"/>
                            </p:stCondLst>
                            <p:childTnLst>
                              <p:par>
                                <p:cTn id="16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 Light</vt:lpstr>
      <vt:lpstr>Calibri</vt:lpstr>
      <vt:lpstr>Microsoft YaHei</vt:lpstr>
      <vt:lpstr>Arial Unicode MS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yanag</cp:lastModifiedBy>
  <cp:revision>10</cp:revision>
  <dcterms:created xsi:type="dcterms:W3CDTF">2024-05-12T17:29:00Z</dcterms:created>
  <dcterms:modified xsi:type="dcterms:W3CDTF">2024-06-19T09:55:37Z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5D8B87120326475AA324C1D266FD24C3_12</vt:lpwstr>
  </property>
  <property fmtid="{D5CDD505-2E9C-101B-9397-08002B2CF9AE}" pid="3" name="KSOProductBuildVer">
    <vt:lpwstr>1033-12.2.0.17119</vt:lpwstr>
  </property>
</Properties>
</file>