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209" y="2056937"/>
            <a:ext cx="3093164" cy="3147799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9622" y="3505200"/>
            <a:ext cx="213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2024-08-14T14:28:35Z</dcterms:created>
  <dcterms:modified xsi:type="dcterms:W3CDTF">2024-11-14T21:28:22Z</dcterms:modified>
</cp:coreProperties>
</file>