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5" y="2606888"/>
            <a:ext cx="1598009" cy="159800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4" y="4811008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5" y="4829759"/>
            <a:ext cx="1598009" cy="159800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6" y="480785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5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5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2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11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ED633-0C03-4026-B142-ABE279A9FDCB}"/>
</file>

<file path=customXml/itemProps2.xml><?xml version="1.0" encoding="utf-8"?>
<ds:datastoreItem xmlns:ds="http://schemas.openxmlformats.org/officeDocument/2006/customXml" ds:itemID="{69D5460F-7C1E-43F3-A5E2-E9234FAECB4A}"/>
</file>

<file path=customXml/itemProps3.xml><?xml version="1.0" encoding="utf-8"?>
<ds:datastoreItem xmlns:ds="http://schemas.openxmlformats.org/officeDocument/2006/customXml" ds:itemID="{BB0BFD31-2117-4EDD-8477-1DCCB4042DE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2024-04-18T11:13:04Z</dcterms:created>
  <dcterms:modified xsi:type="dcterms:W3CDTF">2024-12-31T15:31:29Z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