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222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A15A12-A6A7-AC71-DBD1-7EAD67A5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2C5EA2E-D59B-C878-E54C-0453D6AB8876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F584AD0-2DE6-FC20-A8EE-FFBE6ACAEB3A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5E06FF-90DA-E5D0-AD3A-0942A1552926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4643A2C-FA65-5C01-9E5F-6DEEB8868647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4E90251-6E5A-10E3-7EC6-56C07404D9B7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E519B1F-3F0D-167B-403A-F5868F374B1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3BF7A9F-E880-C89E-AD71-4A56654F199D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54EEC8E-2A82-6B0C-C5F8-7E45B75B23CB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F774A769-1737-A8BB-E4A5-0C80C6166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06" y="532558"/>
            <a:ext cx="1755729" cy="175572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AB3ECA5-39FF-3F04-40DA-62290BBBB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54" y="4760537"/>
            <a:ext cx="1786379" cy="178637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6A22797-2DE2-E147-AECE-27B4AE9F1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79" y="2525547"/>
            <a:ext cx="1755730" cy="175573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1D0D9D5-AA17-EE61-50A0-B9C5B8F39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62" y="2485215"/>
            <a:ext cx="1755730" cy="175573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01A80E-91B8-661F-807D-493CFACA7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63" y="363455"/>
            <a:ext cx="1786379" cy="178637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30A8781-F357-F9AD-7A3F-E1B3C9EBF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46" y="2774371"/>
            <a:ext cx="1755729" cy="175572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33736CE-C8E2-0037-7249-A5BD598FC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21" y="283015"/>
            <a:ext cx="1903379" cy="190337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0D25593E-2551-800F-0AD6-1F4CA7E3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68" y="4702036"/>
            <a:ext cx="1903379" cy="1903379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7A242AB-73DB-B15D-DB1B-42AC5458CACF}"/>
              </a:ext>
            </a:extLst>
          </p:cNvPr>
          <p:cNvSpPr/>
          <p:nvPr/>
        </p:nvSpPr>
        <p:spPr>
          <a:xfrm>
            <a:off x="4350270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FB8FA16B-B8F2-700D-CBD8-1088085265E8}"/>
              </a:ext>
            </a:extLst>
          </p:cNvPr>
          <p:cNvSpPr/>
          <p:nvPr/>
        </p:nvSpPr>
        <p:spPr>
          <a:xfrm>
            <a:off x="6934438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996F3906-D6F3-174F-347B-DC71FF56360C}"/>
              </a:ext>
            </a:extLst>
          </p:cNvPr>
          <p:cNvSpPr/>
          <p:nvPr/>
        </p:nvSpPr>
        <p:spPr>
          <a:xfrm>
            <a:off x="9518606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BBAA336D-9131-A2B9-762E-77E7EB2B865A}"/>
              </a:ext>
            </a:extLst>
          </p:cNvPr>
          <p:cNvSpPr/>
          <p:nvPr/>
        </p:nvSpPr>
        <p:spPr>
          <a:xfrm>
            <a:off x="4350270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5C15BE4D-140E-EA49-6F09-627360BFAC17}"/>
              </a:ext>
            </a:extLst>
          </p:cNvPr>
          <p:cNvSpPr/>
          <p:nvPr/>
        </p:nvSpPr>
        <p:spPr>
          <a:xfrm>
            <a:off x="6934436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24C4822-90A0-81B3-8D01-62F3715D55A3}"/>
              </a:ext>
            </a:extLst>
          </p:cNvPr>
          <p:cNvSpPr/>
          <p:nvPr/>
        </p:nvSpPr>
        <p:spPr>
          <a:xfrm>
            <a:off x="9518604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24EF54A-07AC-17A8-2C37-35F66526F5FE}"/>
              </a:ext>
            </a:extLst>
          </p:cNvPr>
          <p:cNvSpPr/>
          <p:nvPr/>
        </p:nvSpPr>
        <p:spPr>
          <a:xfrm>
            <a:off x="5642353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D9005C9D-0DFE-CC88-F9A9-BDA4EF13D6C8}"/>
              </a:ext>
            </a:extLst>
          </p:cNvPr>
          <p:cNvSpPr/>
          <p:nvPr/>
        </p:nvSpPr>
        <p:spPr>
          <a:xfrm>
            <a:off x="8226522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53C52B3-3A92-5D94-210F-91D5424C7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63C4246-BB11-41F1-B776-45F092439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39BA2A0-688B-762A-A206-F57BFDDD5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21F9228-EB7E-BBD6-9FF7-2006CA8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F158BCF-D039-34B7-ABFA-974ABA7E1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07DE114-8D45-3C90-AA96-B3DD78816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989DD89-C4A0-E204-98FD-2C2A15F91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84E6590-6C56-74BF-5BAD-814DBEA5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429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AE3B53-6668-4B77-BD01-CCA802EB4482}"/>
</file>

<file path=customXml/itemProps2.xml><?xml version="1.0" encoding="utf-8"?>
<ds:datastoreItem xmlns:ds="http://schemas.openxmlformats.org/officeDocument/2006/customXml" ds:itemID="{B3440252-5865-451F-97C1-009ABE29CAE5}"/>
</file>

<file path=customXml/itemProps3.xml><?xml version="1.0" encoding="utf-8"?>
<ds:datastoreItem xmlns:ds="http://schemas.openxmlformats.org/officeDocument/2006/customXml" ds:itemID="{608BB493-7FCA-4E9F-A6C4-7201E50439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2024-04-18T10:39:00Z</dcterms:created>
  <dcterms:modified xsi:type="dcterms:W3CDTF">2024-12-31T14:43:46Z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